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60" r:id="rId2"/>
    <p:sldMasterId id="2147484787" r:id="rId3"/>
  </p:sldMasterIdLst>
  <p:notesMasterIdLst>
    <p:notesMasterId r:id="rId18"/>
  </p:notesMasterIdLst>
  <p:handoutMasterIdLst>
    <p:handoutMasterId r:id="rId19"/>
  </p:handoutMasterIdLst>
  <p:sldIdLst>
    <p:sldId id="399" r:id="rId4"/>
    <p:sldId id="400" r:id="rId5"/>
    <p:sldId id="382" r:id="rId6"/>
    <p:sldId id="385" r:id="rId7"/>
    <p:sldId id="386" r:id="rId8"/>
    <p:sldId id="402" r:id="rId9"/>
    <p:sldId id="397" r:id="rId10"/>
    <p:sldId id="387" r:id="rId11"/>
    <p:sldId id="389" r:id="rId12"/>
    <p:sldId id="388" r:id="rId13"/>
    <p:sldId id="401" r:id="rId14"/>
    <p:sldId id="392" r:id="rId15"/>
    <p:sldId id="395" r:id="rId16"/>
    <p:sldId id="375" r:id="rId1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996633"/>
    <a:srgbClr val="9E0000"/>
    <a:srgbClr val="EFD2D1"/>
    <a:srgbClr val="FF3300"/>
    <a:srgbClr val="D2972E"/>
    <a:srgbClr val="FF9966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1D7612-2879-4C74-91F5-65096323A0FB}" v="7" dt="2019-07-22T14:45:58.087"/>
  </p1510:revLst>
</p1510:revInfo>
</file>

<file path=ppt/tableStyles.xml><?xml version="1.0" encoding="utf-8"?>
<a:tblStyleLst xmlns:a="http://schemas.openxmlformats.org/drawingml/2006/main" def="{21E4AEA4-8DFA-4A89-87EB-49C32662AFE0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7" autoAdjust="0"/>
    <p:restoredTop sz="87941" autoAdjust="0"/>
  </p:normalViewPr>
  <p:slideViewPr>
    <p:cSldViewPr>
      <p:cViewPr varScale="1">
        <p:scale>
          <a:sx n="72" d="100"/>
          <a:sy n="72" d="100"/>
        </p:scale>
        <p:origin x="1188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3930" y="-78"/>
      </p:cViewPr>
      <p:guideLst>
        <p:guide orient="horz" pos="2928"/>
        <p:guide pos="220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hali cs" userId="bd23ff8576adadbf" providerId="Windows Live" clId="Web-{7E1D7612-2879-4C74-91F5-65096323A0FB}"/>
    <pc:docChg chg="modSld">
      <pc:chgData name="vaishali cs" userId="bd23ff8576adadbf" providerId="Windows Live" clId="Web-{7E1D7612-2879-4C74-91F5-65096323A0FB}" dt="2019-07-22T14:54:29.104" v="230"/>
      <pc:docMkLst>
        <pc:docMk/>
      </pc:docMkLst>
      <pc:sldChg chg="addSp modSp">
        <pc:chgData name="vaishali cs" userId="bd23ff8576adadbf" providerId="Windows Live" clId="Web-{7E1D7612-2879-4C74-91F5-65096323A0FB}" dt="2019-07-22T14:54:29.104" v="230"/>
        <pc:sldMkLst>
          <pc:docMk/>
          <pc:sldMk cId="0" sldId="399"/>
        </pc:sldMkLst>
        <pc:spChg chg="mod">
          <ac:chgData name="vaishali cs" userId="bd23ff8576adadbf" providerId="Windows Live" clId="Web-{7E1D7612-2879-4C74-91F5-65096323A0FB}" dt="2019-07-22T14:48:59.307" v="37" actId="20577"/>
          <ac:spMkLst>
            <pc:docMk/>
            <pc:sldMk cId="0" sldId="399"/>
            <ac:spMk id="2" creationId="{90F2FA50-528B-4731-9AF5-6092AAE88B53}"/>
          </ac:spMkLst>
        </pc:spChg>
        <pc:graphicFrameChg chg="add mod modGraphic">
          <ac:chgData name="vaishali cs" userId="bd23ff8576adadbf" providerId="Windows Live" clId="Web-{7E1D7612-2879-4C74-91F5-65096323A0FB}" dt="2019-07-22T14:54:29.104" v="230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</pc:docChg>
  </pc:docChgLst>
  <pc:docChgLst>
    <pc:chgData name="vaishali cs" userId="bd23ff8576adadbf" providerId="Windows Live" clId="Web-{BA6228E3-1021-4796-8DE7-E5465267987B}"/>
    <pc:docChg chg="modSld">
      <pc:chgData name="vaishali cs" userId="bd23ff8576adadbf" providerId="Windows Live" clId="Web-{BA6228E3-1021-4796-8DE7-E5465267987B}" dt="2019-07-22T16:23:23.662" v="373" actId="14100"/>
      <pc:docMkLst>
        <pc:docMk/>
      </pc:docMkLst>
      <pc:sldChg chg="modSp">
        <pc:chgData name="vaishali cs" userId="bd23ff8576adadbf" providerId="Windows Live" clId="Web-{BA6228E3-1021-4796-8DE7-E5465267987B}" dt="2019-07-22T15:08:39.904" v="109" actId="1076"/>
        <pc:sldMkLst>
          <pc:docMk/>
          <pc:sldMk cId="0" sldId="375"/>
        </pc:sldMkLst>
        <pc:spChg chg="mod">
          <ac:chgData name="vaishali cs" userId="bd23ff8576adadbf" providerId="Windows Live" clId="Web-{BA6228E3-1021-4796-8DE7-E5465267987B}" dt="2019-07-22T15:08:39.904" v="109" actId="1076"/>
          <ac:spMkLst>
            <pc:docMk/>
            <pc:sldMk cId="0" sldId="375"/>
            <ac:spMk id="7" creationId="{63DC3F7C-70F8-4D63-A5F2-F35C6FA786A9}"/>
          </ac:spMkLst>
        </pc:spChg>
      </pc:sldChg>
      <pc:sldChg chg="modSp">
        <pc:chgData name="vaishali cs" userId="bd23ff8576adadbf" providerId="Windows Live" clId="Web-{BA6228E3-1021-4796-8DE7-E5465267987B}" dt="2019-07-22T15:05:15.051" v="94" actId="20577"/>
        <pc:sldMkLst>
          <pc:docMk/>
          <pc:sldMk cId="0" sldId="382"/>
        </pc:sldMkLst>
        <pc:spChg chg="mod">
          <ac:chgData name="vaishali cs" userId="bd23ff8576adadbf" providerId="Windows Live" clId="Web-{BA6228E3-1021-4796-8DE7-E5465267987B}" dt="2019-07-22T15:05:15.051" v="94" actId="20577"/>
          <ac:spMkLst>
            <pc:docMk/>
            <pc:sldMk cId="0" sldId="382"/>
            <ac:spMk id="10243" creationId="{CBA44A34-6D95-4169-B984-B7C91405F3D3}"/>
          </ac:spMkLst>
        </pc:spChg>
      </pc:sldChg>
      <pc:sldChg chg="modSp">
        <pc:chgData name="vaishali cs" userId="bd23ff8576adadbf" providerId="Windows Live" clId="Web-{BA6228E3-1021-4796-8DE7-E5465267987B}" dt="2019-07-22T15:10:44.486" v="133"/>
        <pc:sldMkLst>
          <pc:docMk/>
          <pc:sldMk cId="0" sldId="385"/>
        </pc:sldMkLst>
        <pc:spChg chg="mod">
          <ac:chgData name="vaishali cs" userId="bd23ff8576adadbf" providerId="Windows Live" clId="Web-{BA6228E3-1021-4796-8DE7-E5465267987B}" dt="2019-07-22T15:06:07.584" v="98" actId="20577"/>
          <ac:spMkLst>
            <pc:docMk/>
            <pc:sldMk cId="0" sldId="385"/>
            <ac:spMk id="3" creationId="{6063DBA9-DE25-4C10-87C5-E39904B34F3F}"/>
          </ac:spMkLst>
        </pc:spChg>
        <pc:graphicFrameChg chg="mod modGraphic">
          <ac:chgData name="vaishali cs" userId="bd23ff8576adadbf" providerId="Windows Live" clId="Web-{BA6228E3-1021-4796-8DE7-E5465267987B}" dt="2019-07-22T15:10:44.486" v="133"/>
          <ac:graphicFrameMkLst>
            <pc:docMk/>
            <pc:sldMk cId="0" sldId="385"/>
            <ac:graphicFrameMk id="4" creationId="{89B292A7-DB46-4217-A288-EE65C5F06859}"/>
          </ac:graphicFrameMkLst>
        </pc:graphicFrameChg>
        <pc:picChg chg="mod">
          <ac:chgData name="vaishali cs" userId="bd23ff8576adadbf" providerId="Windows Live" clId="Web-{BA6228E3-1021-4796-8DE7-E5465267987B}" dt="2019-07-22T15:05:44.255" v="97" actId="1076"/>
          <ac:picMkLst>
            <pc:docMk/>
            <pc:sldMk cId="0" sldId="385"/>
            <ac:picMk id="30735" creationId="{A883E704-F823-4370-A7CD-1DD898A63677}"/>
          </ac:picMkLst>
        </pc:picChg>
      </pc:sldChg>
      <pc:sldChg chg="modSp">
        <pc:chgData name="vaishali cs" userId="bd23ff8576adadbf" providerId="Windows Live" clId="Web-{BA6228E3-1021-4796-8DE7-E5465267987B}" dt="2019-07-22T16:21:48.146" v="355" actId="20577"/>
        <pc:sldMkLst>
          <pc:docMk/>
          <pc:sldMk cId="0" sldId="387"/>
        </pc:sldMkLst>
        <pc:spChg chg="mod">
          <ac:chgData name="vaishali cs" userId="bd23ff8576adadbf" providerId="Windows Live" clId="Web-{BA6228E3-1021-4796-8DE7-E5465267987B}" dt="2019-07-22T16:21:48.146" v="355" actId="20577"/>
          <ac:spMkLst>
            <pc:docMk/>
            <pc:sldMk cId="0" sldId="387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6:22:22.443" v="365" actId="20577"/>
        <pc:sldMkLst>
          <pc:docMk/>
          <pc:sldMk cId="0" sldId="388"/>
        </pc:sldMkLst>
        <pc:spChg chg="mod">
          <ac:chgData name="vaishali cs" userId="bd23ff8576adadbf" providerId="Windows Live" clId="Web-{BA6228E3-1021-4796-8DE7-E5465267987B}" dt="2019-07-22T16:22:22.443" v="365" actId="20577"/>
          <ac:spMkLst>
            <pc:docMk/>
            <pc:sldMk cId="0" sldId="388"/>
            <ac:spMk id="3" creationId="{E2514AD8-F0ED-473E-8A94-535AA11BB6EF}"/>
          </ac:spMkLst>
        </pc:spChg>
      </pc:sldChg>
      <pc:sldChg chg="modSp">
        <pc:chgData name="vaishali cs" userId="bd23ff8576adadbf" providerId="Windows Live" clId="Web-{BA6228E3-1021-4796-8DE7-E5465267987B}" dt="2019-07-22T15:47:02.381" v="153" actId="14100"/>
        <pc:sldMkLst>
          <pc:docMk/>
          <pc:sldMk cId="0" sldId="395"/>
        </pc:sldMkLst>
        <pc:spChg chg="mod">
          <ac:chgData name="vaishali cs" userId="bd23ff8576adadbf" providerId="Windows Live" clId="Web-{BA6228E3-1021-4796-8DE7-E5465267987B}" dt="2019-07-22T15:47:02.381" v="153" actId="14100"/>
          <ac:spMkLst>
            <pc:docMk/>
            <pc:sldMk cId="0" sldId="395"/>
            <ac:spMk id="4" creationId="{7198E23C-B8E5-47C9-8FA2-0F01FF3B9CAD}"/>
          </ac:spMkLst>
        </pc:spChg>
      </pc:sldChg>
      <pc:sldChg chg="addSp delSp modSp">
        <pc:chgData name="vaishali cs" userId="bd23ff8576adadbf" providerId="Windows Live" clId="Web-{BA6228E3-1021-4796-8DE7-E5465267987B}" dt="2019-07-22T16:23:23.662" v="373" actId="14100"/>
        <pc:sldMkLst>
          <pc:docMk/>
          <pc:sldMk cId="0" sldId="397"/>
        </pc:sldMkLst>
        <pc:spChg chg="mod">
          <ac:chgData name="vaishali cs" userId="bd23ff8576adadbf" providerId="Windows Live" clId="Web-{BA6228E3-1021-4796-8DE7-E5465267987B}" dt="2019-07-22T16:11:47.235" v="282" actId="20577"/>
          <ac:spMkLst>
            <pc:docMk/>
            <pc:sldMk cId="0" sldId="397"/>
            <ac:spMk id="2" creationId="{D7272C08-B181-4EAB-8477-7DBF6ED019B3}"/>
          </ac:spMkLst>
        </pc:spChg>
        <pc:spChg chg="mod">
          <ac:chgData name="vaishali cs" userId="bd23ff8576adadbf" providerId="Windows Live" clId="Web-{BA6228E3-1021-4796-8DE7-E5465267987B}" dt="2019-07-22T16:23:23.662" v="373" actId="14100"/>
          <ac:spMkLst>
            <pc:docMk/>
            <pc:sldMk cId="0" sldId="397"/>
            <ac:spMk id="3" creationId="{E2514AD8-F0ED-473E-8A94-535AA11BB6EF}"/>
          </ac:spMkLst>
        </pc:spChg>
        <pc:spChg chg="add del">
          <ac:chgData name="vaishali cs" userId="bd23ff8576adadbf" providerId="Windows Live" clId="Web-{BA6228E3-1021-4796-8DE7-E5465267987B}" dt="2019-07-22T16:09:03.422" v="176"/>
          <ac:spMkLst>
            <pc:docMk/>
            <pc:sldMk cId="0" sldId="397"/>
            <ac:spMk id="6" creationId="{2FEAA4EB-9FED-4128-9295-AE3956A5FF90}"/>
          </ac:spMkLst>
        </pc:spChg>
        <pc:spChg chg="add mod">
          <ac:chgData name="vaishali cs" userId="bd23ff8576adadbf" providerId="Windows Live" clId="Web-{BA6228E3-1021-4796-8DE7-E5465267987B}" dt="2019-07-22T16:23:10.912" v="372" actId="1076"/>
          <ac:spMkLst>
            <pc:docMk/>
            <pc:sldMk cId="0" sldId="397"/>
            <ac:spMk id="7" creationId="{D0EA0385-66A8-40DE-9925-DB977E3A182A}"/>
          </ac:spMkLst>
        </pc:spChg>
        <pc:picChg chg="add mod">
          <ac:chgData name="vaishali cs" userId="bd23ff8576adadbf" providerId="Windows Live" clId="Web-{BA6228E3-1021-4796-8DE7-E5465267987B}" dt="2019-07-22T16:20:59.224" v="340" actId="1076"/>
          <ac:picMkLst>
            <pc:docMk/>
            <pc:sldMk cId="0" sldId="397"/>
            <ac:picMk id="4" creationId="{18663D95-7160-42C9-A86D-5A92809E9CB8}"/>
          </ac:picMkLst>
        </pc:picChg>
        <pc:picChg chg="add mod">
          <ac:chgData name="vaishali cs" userId="bd23ff8576adadbf" providerId="Windows Live" clId="Web-{BA6228E3-1021-4796-8DE7-E5465267987B}" dt="2019-07-22T16:21:01.614" v="341" actId="14100"/>
          <ac:picMkLst>
            <pc:docMk/>
            <pc:sldMk cId="0" sldId="397"/>
            <ac:picMk id="8" creationId="{7E990D68-524D-4BDA-A166-5D8585ED8067}"/>
          </ac:picMkLst>
        </pc:picChg>
        <pc:picChg chg="mod">
          <ac:chgData name="vaishali cs" userId="bd23ff8576adadbf" providerId="Windows Live" clId="Web-{BA6228E3-1021-4796-8DE7-E5465267987B}" dt="2019-07-22T15:06:50.930" v="104" actId="14100"/>
          <ac:picMkLst>
            <pc:docMk/>
            <pc:sldMk cId="0" sldId="397"/>
            <ac:picMk id="34820" creationId="{6DAE570F-F182-4333-AC83-BBD4B969F1BD}"/>
          </ac:picMkLst>
        </pc:picChg>
        <pc:picChg chg="del mod">
          <ac:chgData name="vaishali cs" userId="bd23ff8576adadbf" providerId="Windows Live" clId="Web-{BA6228E3-1021-4796-8DE7-E5465267987B}" dt="2019-07-22T15:56:54.526" v="155"/>
          <ac:picMkLst>
            <pc:docMk/>
            <pc:sldMk cId="0" sldId="397"/>
            <ac:picMk id="34821" creationId="{C49360ED-B541-47E6-BC9E-BA4B26D78EDD}"/>
          </ac:picMkLst>
        </pc:picChg>
        <pc:picChg chg="mod">
          <ac:chgData name="vaishali cs" userId="bd23ff8576adadbf" providerId="Windows Live" clId="Web-{BA6228E3-1021-4796-8DE7-E5465267987B}" dt="2019-07-22T15:07:30.416" v="108" actId="14100"/>
          <ac:picMkLst>
            <pc:docMk/>
            <pc:sldMk cId="0" sldId="397"/>
            <ac:picMk id="34822" creationId="{1704CBD4-45CC-4237-9ECE-C6FCE7450CB0}"/>
          </ac:picMkLst>
        </pc:picChg>
      </pc:sldChg>
      <pc:sldChg chg="modSp">
        <pc:chgData name="vaishali cs" userId="bd23ff8576adadbf" providerId="Windows Live" clId="Web-{BA6228E3-1021-4796-8DE7-E5465267987B}" dt="2019-07-22T15:03:48.797" v="89"/>
        <pc:sldMkLst>
          <pc:docMk/>
          <pc:sldMk cId="0" sldId="399"/>
        </pc:sldMkLst>
        <pc:graphicFrameChg chg="mod modGraphic">
          <ac:chgData name="vaishali cs" userId="bd23ff8576adadbf" providerId="Windows Live" clId="Web-{BA6228E3-1021-4796-8DE7-E5465267987B}" dt="2019-07-22T15:03:48.797" v="89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modSp">
        <pc:chgData name="vaishali cs" userId="bd23ff8576adadbf" providerId="Windows Live" clId="Web-{BA6228E3-1021-4796-8DE7-E5465267987B}" dt="2019-07-22T16:22:47.303" v="371" actId="20577"/>
        <pc:sldMkLst>
          <pc:docMk/>
          <pc:sldMk cId="0" sldId="401"/>
        </pc:sldMkLst>
        <pc:spChg chg="mod">
          <ac:chgData name="vaishali cs" userId="bd23ff8576adadbf" providerId="Windows Live" clId="Web-{BA6228E3-1021-4796-8DE7-E5465267987B}" dt="2019-07-22T16:22:32.365" v="367" actId="20577"/>
          <ac:spMkLst>
            <pc:docMk/>
            <pc:sldMk cId="0" sldId="401"/>
            <ac:spMk id="4" creationId="{3D339303-F876-4863-9965-BFE5EDB940E6}"/>
          </ac:spMkLst>
        </pc:spChg>
        <pc:spChg chg="mod">
          <ac:chgData name="vaishali cs" userId="bd23ff8576adadbf" providerId="Windows Live" clId="Web-{BA6228E3-1021-4796-8DE7-E5465267987B}" dt="2019-07-22T16:22:47.303" v="371" actId="20577"/>
          <ac:spMkLst>
            <pc:docMk/>
            <pc:sldMk cId="0" sldId="401"/>
            <ac:spMk id="43011" creationId="{9B5498EE-5EA0-4C53-B97D-8A1E25172D82}"/>
          </ac:spMkLst>
        </pc:spChg>
      </pc:sldChg>
    </pc:docChg>
  </pc:docChgLst>
  <pc:docChgLst>
    <pc:chgData name="vaishali cs" userId="bd23ff8576adadbf" providerId="Windows Live" clId="Web-{81D3138F-7012-43BA-84D0-21BA3F513DDA}"/>
    <pc:docChg chg="addSld modSld">
      <pc:chgData name="vaishali cs" userId="bd23ff8576adadbf" providerId="Windows Live" clId="Web-{81D3138F-7012-43BA-84D0-21BA3F513DDA}" dt="2019-07-22T22:14:53.848" v="193" actId="1076"/>
      <pc:docMkLst>
        <pc:docMk/>
      </pc:docMkLst>
      <pc:sldChg chg="modSp">
        <pc:chgData name="vaishali cs" userId="bd23ff8576adadbf" providerId="Windows Live" clId="Web-{81D3138F-7012-43BA-84D0-21BA3F513DDA}" dt="2019-07-22T21:47:36.979" v="30" actId="20577"/>
        <pc:sldMkLst>
          <pc:docMk/>
          <pc:sldMk cId="0" sldId="399"/>
        </pc:sldMkLst>
        <pc:spChg chg="mod">
          <ac:chgData name="vaishali cs" userId="bd23ff8576adadbf" providerId="Windows Live" clId="Web-{81D3138F-7012-43BA-84D0-21BA3F513DDA}" dt="2019-07-22T21:47:36.979" v="30" actId="20577"/>
          <ac:spMkLst>
            <pc:docMk/>
            <pc:sldMk cId="0" sldId="399"/>
            <ac:spMk id="10" creationId="{C9558C28-6DD9-4981-A4DA-53ACFD2997BB}"/>
          </ac:spMkLst>
        </pc:spChg>
        <pc:graphicFrameChg chg="mod">
          <ac:chgData name="vaishali cs" userId="bd23ff8576adadbf" providerId="Windows Live" clId="Web-{81D3138F-7012-43BA-84D0-21BA3F513DDA}" dt="2019-07-22T21:46:47.914" v="28" actId="1076"/>
          <ac:graphicFrameMkLst>
            <pc:docMk/>
            <pc:sldMk cId="0" sldId="399"/>
            <ac:graphicFrameMk id="3" creationId="{DF1FB560-7F91-4CBB-810F-926383F592B6}"/>
          </ac:graphicFrameMkLst>
        </pc:graphicFrameChg>
      </pc:sldChg>
      <pc:sldChg chg="addSp delSp modSp add replId">
        <pc:chgData name="vaishali cs" userId="bd23ff8576adadbf" providerId="Windows Live" clId="Web-{81D3138F-7012-43BA-84D0-21BA3F513DDA}" dt="2019-07-22T22:14:53.848" v="193" actId="1076"/>
        <pc:sldMkLst>
          <pc:docMk/>
          <pc:sldMk cId="2227099892" sldId="402"/>
        </pc:sldMkLst>
        <pc:spChg chg="add mod">
          <ac:chgData name="vaishali cs" userId="bd23ff8576adadbf" providerId="Windows Live" clId="Web-{81D3138F-7012-43BA-84D0-21BA3F513DDA}" dt="2019-07-22T22:14:35.895" v="190" actId="20577"/>
          <ac:spMkLst>
            <pc:docMk/>
            <pc:sldMk cId="2227099892" sldId="402"/>
            <ac:spMk id="6" creationId="{2FCCE9B1-E118-4DF5-9909-228B30DAFE98}"/>
          </ac:spMkLst>
        </pc:spChg>
        <pc:spChg chg="del">
          <ac:chgData name="vaishali cs" userId="bd23ff8576adadbf" providerId="Windows Live" clId="Web-{81D3138F-7012-43BA-84D0-21BA3F513DDA}" dt="2019-07-22T21:43:51.875" v="8"/>
          <ac:spMkLst>
            <pc:docMk/>
            <pc:sldMk cId="2227099892" sldId="402"/>
            <ac:spMk id="7" creationId="{F299F32E-6BCE-41E8-9462-74AB9C0A1E55}"/>
          </ac:spMkLst>
        </pc:spChg>
        <pc:spChg chg="del">
          <ac:chgData name="vaishali cs" userId="bd23ff8576adadbf" providerId="Windows Live" clId="Web-{81D3138F-7012-43BA-84D0-21BA3F513DDA}" dt="2019-07-22T21:43:51.875" v="7"/>
          <ac:spMkLst>
            <pc:docMk/>
            <pc:sldMk cId="2227099892" sldId="402"/>
            <ac:spMk id="32773" creationId="{C3221CA6-FAE8-499E-85A2-F8370D25349C}"/>
          </ac:spMkLst>
        </pc:spChg>
        <pc:spChg chg="del">
          <ac:chgData name="vaishali cs" userId="bd23ff8576adadbf" providerId="Windows Live" clId="Web-{81D3138F-7012-43BA-84D0-21BA3F513DDA}" dt="2019-07-22T21:43:51.875" v="6"/>
          <ac:spMkLst>
            <pc:docMk/>
            <pc:sldMk cId="2227099892" sldId="402"/>
            <ac:spMk id="32774" creationId="{6A80285E-540F-40BC-AEA2-5404C72C2F44}"/>
          </ac:spMkLst>
        </pc:spChg>
        <pc:picChg chg="add mod">
          <ac:chgData name="vaishali cs" userId="bd23ff8576adadbf" providerId="Windows Live" clId="Web-{81D3138F-7012-43BA-84D0-21BA3F513DDA}" dt="2019-07-22T22:14:53.848" v="193" actId="1076"/>
          <ac:picMkLst>
            <pc:docMk/>
            <pc:sldMk cId="2227099892" sldId="402"/>
            <ac:picMk id="4" creationId="{9B435795-036E-4412-AE44-0E096D5A893F}"/>
          </ac:picMkLst>
        </pc:picChg>
        <pc:picChg chg="del">
          <ac:chgData name="vaishali cs" userId="bd23ff8576adadbf" providerId="Windows Live" clId="Web-{81D3138F-7012-43BA-84D0-21BA3F513DDA}" dt="2019-07-22T21:43:51.875" v="5"/>
          <ac:picMkLst>
            <pc:docMk/>
            <pc:sldMk cId="2227099892" sldId="402"/>
            <ac:picMk id="32775" creationId="{462F3621-7E5F-4A8E-8C3B-14B367C90AB2}"/>
          </ac:picMkLst>
        </pc:picChg>
        <pc:picChg chg="del">
          <ac:chgData name="vaishali cs" userId="bd23ff8576adadbf" providerId="Windows Live" clId="Web-{81D3138F-7012-43BA-84D0-21BA3F513DDA}" dt="2019-07-22T21:43:51.875" v="4"/>
          <ac:picMkLst>
            <pc:docMk/>
            <pc:sldMk cId="2227099892" sldId="402"/>
            <ac:picMk id="32776" creationId="{400AEB1E-71B2-4184-935B-445CD01DB99F}"/>
          </ac:picMkLst>
        </pc:picChg>
        <pc:picChg chg="del">
          <ac:chgData name="vaishali cs" userId="bd23ff8576adadbf" providerId="Windows Live" clId="Web-{81D3138F-7012-43BA-84D0-21BA3F513DDA}" dt="2019-07-22T21:43:51.860" v="3"/>
          <ac:picMkLst>
            <pc:docMk/>
            <pc:sldMk cId="2227099892" sldId="402"/>
            <ac:picMk id="32777" creationId="{A531D296-EC07-414A-AA23-2A07A5459C5B}"/>
          </ac:picMkLst>
        </pc:picChg>
        <pc:picChg chg="del">
          <ac:chgData name="vaishali cs" userId="bd23ff8576adadbf" providerId="Windows Live" clId="Web-{81D3138F-7012-43BA-84D0-21BA3F513DDA}" dt="2019-07-22T21:43:51.860" v="2"/>
          <ac:picMkLst>
            <pc:docMk/>
            <pc:sldMk cId="2227099892" sldId="402"/>
            <ac:picMk id="32778" creationId="{7E09D23C-40B7-4804-B706-F5990B033080}"/>
          </ac:picMkLst>
        </pc:picChg>
        <pc:picChg chg="del">
          <ac:chgData name="vaishali cs" userId="bd23ff8576adadbf" providerId="Windows Live" clId="Web-{81D3138F-7012-43BA-84D0-21BA3F513DDA}" dt="2019-07-22T21:43:51.860" v="1"/>
          <ac:picMkLst>
            <pc:docMk/>
            <pc:sldMk cId="2227099892" sldId="402"/>
            <ac:picMk id="32779" creationId="{2481A44E-50A4-4F99-A581-0A106A0F15A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A022F6-2CAF-4A36-8F25-DA1917EFFB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140D2-9291-4E0F-85F2-F6FF2AE15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875F30B4-18ED-44A9-A338-7C3E6F9327BF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E0FE2-60E3-4945-95C7-6D897F9677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2BB66-A8D8-4104-BD46-1080716A8F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9C9CCB6-048A-4B03-AF30-3A6B589AE8A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08DCAA-5183-42EA-B62B-B8254467F5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229EFF-C646-4607-B3BC-AC52B0568A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2B919375-8EBB-4166-9917-3AC36AB69787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DFAB884-C822-468D-87E5-67BC0FE59E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82688" y="698500"/>
            <a:ext cx="4646612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17A6020-2FA3-465A-BF98-9A3085371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14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  <a:endParaRPr lang="en-GB" alt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25C87-7C7A-4472-9261-58BE1D9E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D5E92-F3BD-435C-B17C-1D21D6483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D813460-E497-4C66-BD7D-C0DD45508E2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asp.info/wspd2019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mental_health/prevention/suicide/wspd/en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id="{F12DA778-9C80-4CD4-8725-45DD56EC60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id="{4C7192BF-B8F3-40C9-AAD0-26DA9AA19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C24DA053-F13E-49C2-8CEB-DED7DFE163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9FA5B69-3A3F-40AF-AAB8-F59DCD8DED02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259BE3D5-B8DD-4F53-93F8-DE8A782B35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C4785CDB-B57E-4EAB-BF80-EF9BD2AEA72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28B8D59C-C977-42CE-BE19-A67C82089C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9F11D8D-3825-4EF9-AE8A-F61F91A671BF}" type="slidenum">
              <a:rPr lang="en-GB" altLang="en-US" smtClean="0"/>
              <a:pPr/>
              <a:t>10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271ABF7E-885A-4E4B-9491-B0C2DF4AA1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DB380851-9DA3-4194-B4D2-B43F0D0B123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have a philosophical desire to die</a:t>
            </a:r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E46C53B2-16C4-474A-BC09-74A50D1984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D1893C01-666A-4785-BDC9-0EC6A4545899}" type="slidenum">
              <a:rPr lang="en-GB" altLang="en-US" smtClean="0"/>
              <a:pPr/>
              <a:t>11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32542A6A-BBB0-481D-BBC0-8AD5321B38A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A20E75A1-D0C8-4F47-85C9-78817A9862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id="{71ECA70B-1148-42A2-8619-CED579DB4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B0043C50-D2CA-41F5-A7A4-7331C33484B9}" type="slidenum">
              <a:rPr lang="en-GB" altLang="en-US" smtClean="0"/>
              <a:pPr/>
              <a:t>12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8A8E8AE6-7BD1-4DBB-AB92-9C0840B409D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id="{EA86E2BE-ECF0-44DC-BA75-2234F34D6BE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8132" name="Slide Number Placeholder 3">
            <a:extLst>
              <a:ext uri="{FF2B5EF4-FFF2-40B4-BE49-F238E27FC236}">
                <a16:creationId xmlns:a16="http://schemas.microsoft.com/office/drawing/2014/main" id="{BAE15270-0EB0-4167-8F21-DEAC52D2CB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2A16138-706A-4087-B465-03543661BF8D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57562EE3-C0E9-4D70-93CA-39445C91535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F0697FE1-C8A8-4023-9DAF-27FD65C661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hlinkClick r:id="rId3"/>
              </a:rPr>
              <a:t>https://www.iasp.info/wspd2019/</a:t>
            </a:r>
            <a:endParaRPr lang="en-US" altLang="en-US"/>
          </a:p>
          <a:p>
            <a:r>
              <a:rPr lang="en-US" altLang="en-US"/>
              <a:t>Light a Candle near a Window at 8 PM to show your support for suicide prevention, to remember a lost loved one, and for the survivors of suicide.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id="{B9709E38-1254-4324-A17E-F97F30FC0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9290529D-1A75-43E6-A9D2-5AF8C3007363}" type="slidenum">
              <a:rPr lang="en-GB" altLang="en-US" smtClean="0"/>
              <a:pPr/>
              <a:t>14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>
            <a:extLst>
              <a:ext uri="{FF2B5EF4-FFF2-40B4-BE49-F238E27FC236}">
                <a16:creationId xmlns:a16="http://schemas.microsoft.com/office/drawing/2014/main" id="{3837B2AD-E339-4A50-957F-CFC5D9A4594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>
            <a:extLst>
              <a:ext uri="{FF2B5EF4-FFF2-40B4-BE49-F238E27FC236}">
                <a16:creationId xmlns:a16="http://schemas.microsoft.com/office/drawing/2014/main" id="{D7F98F9C-CA75-420C-AC74-FE3E70DBBF4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World Suicide Prevention Day (WSPD), on 10 September, is organized by the International Association for Suicide Prevention (IASP).</a:t>
            </a:r>
          </a:p>
          <a:p>
            <a:r>
              <a:rPr lang="en-US" altLang="en-US"/>
              <a:t>WHO has been co-sponsor of the day. The purpose of this day is to raise awareness around the globe that suicide can be prevented.</a:t>
            </a:r>
          </a:p>
          <a:p>
            <a:r>
              <a:rPr lang="en-US" altLang="en-US"/>
              <a:t>In past years, over 300 activities in around 70 countries were reported to IASP, including educational and commemorative events, press briefings and conferences, as well as Facebook and Twitter coverage.</a:t>
            </a:r>
          </a:p>
          <a:p>
            <a:r>
              <a:rPr lang="en-US" altLang="en-US">
                <a:hlinkClick r:id="rId3"/>
              </a:rPr>
              <a:t>https://www.who.int/mental_health/prevention/suicide/wspd/en/</a:t>
            </a:r>
            <a:endParaRPr lang="en-US" altLang="en-US"/>
          </a:p>
          <a:p>
            <a:endParaRPr lang="en-US" altLang="en-US"/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id="{63DC3D0C-FF3C-4034-A4D0-028B352429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FD4328A7-709E-4DEF-B0FE-63AC9574301C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>
            <a:extLst>
              <a:ext uri="{FF2B5EF4-FFF2-40B4-BE49-F238E27FC236}">
                <a16:creationId xmlns:a16="http://schemas.microsoft.com/office/drawing/2014/main" id="{376AAF5A-AC02-40B0-B306-109358B4DC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>
            <a:extLst>
              <a:ext uri="{FF2B5EF4-FFF2-40B4-BE49-F238E27FC236}">
                <a16:creationId xmlns:a16="http://schemas.microsoft.com/office/drawing/2014/main" id="{31C490CF-5883-46F9-A6A5-727A0365E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depressed</a:t>
            </a:r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3C57BC44-93A1-4131-8A75-32BF57F635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9CB6C81-C87B-4330-AFD5-5D4FD93954E8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>
            <a:extLst>
              <a:ext uri="{FF2B5EF4-FFF2-40B4-BE49-F238E27FC236}">
                <a16:creationId xmlns:a16="http://schemas.microsoft.com/office/drawing/2014/main" id="{651BD2C5-7569-4003-856F-483CECFD72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>
            <a:extLst>
              <a:ext uri="{FF2B5EF4-FFF2-40B4-BE49-F238E27FC236}">
                <a16:creationId xmlns:a16="http://schemas.microsoft.com/office/drawing/2014/main" id="{00E0EC6B-6B7F-4E12-8186-A9B3B07E5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id="{92A15320-0697-4390-A8A4-85FFB94F88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C8A2E4D1-DFFF-4097-9001-67333C0AE30D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E6F257B8-DB68-45FB-AEB9-F441F4764F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>
            <a:extLst>
              <a:ext uri="{FF2B5EF4-FFF2-40B4-BE49-F238E27FC236}">
                <a16:creationId xmlns:a16="http://schemas.microsoft.com/office/drawing/2014/main" id="{F476690B-6589-4D25-A0EF-342FB4673D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impulsive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EBC5E727-70A0-4552-ADCA-A26FC953F8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593CE79-0D5C-41A5-89D6-4518C2E73AF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97066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24557C8A-C9DC-47E7-B604-50CD76E8C40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>
            <a:extLst>
              <a:ext uri="{FF2B5EF4-FFF2-40B4-BE49-F238E27FC236}">
                <a16:creationId xmlns:a16="http://schemas.microsoft.com/office/drawing/2014/main" id="{D370D45A-BC10-440A-B24B-BF2BB0908D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D6B1FF00-E47D-41B1-BA2B-0CF3141306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1D35E57-967C-4231-A774-0492E84E2312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>
            <a:extLst>
              <a:ext uri="{FF2B5EF4-FFF2-40B4-BE49-F238E27FC236}">
                <a16:creationId xmlns:a16="http://schemas.microsoft.com/office/drawing/2014/main" id="{B2FFC64D-80C4-434C-AF37-75C5AA684E3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>
            <a:extLst>
              <a:ext uri="{FF2B5EF4-FFF2-40B4-BE49-F238E27FC236}">
                <a16:creationId xmlns:a16="http://schemas.microsoft.com/office/drawing/2014/main" id="{32FB3C34-EB41-4FF3-856B-70E71072B0B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crying out for help</a:t>
            </a: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782919ED-888A-480D-8E82-149931634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A77890F-AA56-42D5-8DA4-5317B81D09CA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>
            <a:extLst>
              <a:ext uri="{FF2B5EF4-FFF2-40B4-BE49-F238E27FC236}">
                <a16:creationId xmlns:a16="http://schemas.microsoft.com/office/drawing/2014/main" id="{AAD4746F-269A-42F0-B34A-C06406C3FA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>
            <a:extLst>
              <a:ext uri="{FF2B5EF4-FFF2-40B4-BE49-F238E27FC236}">
                <a16:creationId xmlns:a16="http://schemas.microsoft.com/office/drawing/2014/main" id="{422A9C95-2500-4404-BFFF-802E2C61A0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CA" altLang="en-US"/>
              <a:t>Made a mistake</a:t>
            </a:r>
          </a:p>
          <a:p>
            <a:r>
              <a:rPr lang="en-CA" altLang="en-US"/>
              <a:t>-- </a:t>
            </a:r>
            <a:r>
              <a:rPr lang="en-US" altLang="en-US" b="1"/>
              <a:t>38</a:t>
            </a:r>
            <a:r>
              <a:rPr lang="en-US" altLang="en-US"/>
              <a:t>countries report having a national strategy for suicide prevention</a:t>
            </a:r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id="{4940D34D-44C3-49C4-AE0F-BA0E60854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4C1054E-CE39-46C8-BA02-47957E024FEC}" type="slidenum">
              <a:rPr lang="en-GB" altLang="en-US" smtClean="0"/>
              <a:pPr/>
              <a:t>9</a:t>
            </a:fld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CFBC7-9FC6-4C48-8731-0820A4EB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8EBEF-EFA2-40BA-BF9B-E61A75B041C3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10031-AA63-487B-81FD-F7B270EB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2BE85-D7C1-47FB-820F-7DEDE2961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38854A-ECAC-47D2-80E0-7AFF6207FC4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7371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BEB61-1CB4-4429-A35E-D4A6C429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24B5DD-BBDF-4B57-8795-57DBB02B5809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8C9ED-8CAD-4B72-B2A0-4F46C1B7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BC967-AA38-4D07-BBA5-25D17ABC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C0B4F-D8C0-41E1-BD17-377C987AC26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04367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C79C4-64BA-426E-B0D2-2E3BDDDD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88E4AC-B65A-4216-97CA-0403F7A98536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A2858-5D3A-4DBE-9E1F-674F65E60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09F62-D8AE-4D52-8CFC-7BB666F7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D059A-84AF-410A-AF93-AA82B6F5721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10594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2CD156C-495D-45A4-9A77-CAF5DD7F4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A8AEEF-8026-4772-958B-5934D777736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7F02936-3559-47C2-AC05-5F421415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BA950FB-D018-4591-BD8D-D10EBE73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EB060-AECD-4090-8C05-7E6FED66F8C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52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544FD2-5834-4BB1-9B88-5158C869618C}"/>
              </a:ext>
            </a:extLst>
          </p:cNvPr>
          <p:cNvSpPr/>
          <p:nvPr userDrawn="1"/>
        </p:nvSpPr>
        <p:spPr>
          <a:xfrm>
            <a:off x="0" y="549275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AE2EB5F-0DCA-44C0-AE2B-437F51F9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0ACE35-728D-472F-99FC-7074E505B929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E2ADBCA-416D-4493-BFF9-D0CA473C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4EC4A36-1EBC-43E9-9DD2-4B71F91C8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BE17D6-535B-4518-8D45-B3FD7FC1FA8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8945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A99C4-A4F4-40C7-8B99-A66E96BA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F51905-E7D9-422C-9F59-82FF7A43EABA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56BCD-FA12-4A72-B7B5-0607E856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B573B-2245-4DAC-997B-1092EE022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6BB42-C087-4F9E-938E-8507B5FFE6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37834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4FFDA-3C66-4225-A2C3-2258E135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F86C8-02D6-42EB-987E-5858C81F58EC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F08C4-462C-4DF3-949C-2729D22E9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0C16-2DD3-453A-B91B-79D030B9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4D48B-CDB7-4277-AD89-83C7EE275C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737783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2C27575-9836-4915-BF37-62767C37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08D24C-70A7-45CD-BC5D-A5C91B99801B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2DAF6F5-1BB1-4372-B9FF-489E3FD2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0345517-70CA-40C7-89AE-F4BCC361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6435B-AD85-48AB-B39B-9E95F85268D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51208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39A4A0D-68BF-48C5-A892-542D30EFB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1A9A83-C5B7-4D6B-B7C1-B7A6226309FE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EBA8EB1-EB98-4144-9D90-DA4A90CA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217611E-B577-4AE9-A059-E65FF470E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124A71-17AB-46E2-9202-F24BFD86C93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749184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A9098A3-7524-4E92-B83F-DD1EFB4E0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C5DE85-E1AC-41B1-9461-E3667A18CCF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812E814-4C68-446B-8BA2-917517D3E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3E7339C-69EF-45F1-A6B5-87585DB5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D3D86-66A1-4FD0-BC44-86718DB5225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48564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222689C-B5DE-45C6-9750-EF2E2CFB8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842256-4F84-4658-B592-A9542A1393BB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4CB128C-87FB-4404-940C-A5FC0CB7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863A86-F0BD-447B-9A75-7EC0EF65B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0B5946-B6BA-4591-AAB9-B86AE37DBA8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8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C6B4D-6515-42BA-BB97-D63618E6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48130-1A0D-43B3-B802-5B2E957D6B3B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AFB7C-9A12-48D9-BDF7-015E5C20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FC62-0309-485E-A120-194F911E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DC106-E35F-4303-A678-81C4DE878F3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00769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876E0C5-D1C2-4649-ADF4-0044477BF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A92A7F-6FD1-4E01-8CF5-C588FC8F8786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A29DA1-BFC8-41C7-87B9-3F3BBABA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41491E-2E07-4661-AD5A-B315E9AE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27F90-1FCE-46F0-94BC-833C6566E89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7597443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B50B53B-F434-4D18-B645-FE6F5F0C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829743-042E-48ED-85D7-91D12C75415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66AA501-BB44-4274-9901-F614E0B0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23B2D1F-E294-4564-BB35-ADF7B09A3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7E4EF-F353-47FA-805E-F873C99AB3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659369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BABD-1B91-4530-96D1-3429F994C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3E2A2E-8C88-46D3-8EE4-5A157730937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BB0C6-2B1C-438C-8BFE-E527A8E1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AA5B8-A06B-4C0B-87E9-CE1512551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2BA4DB-D604-4B0B-8138-8529866A5F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065165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DDD1F-22FE-4EFE-BB67-FB40A49B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3353DD-F5C5-4AD7-BED0-4E1D96BBA94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52D1F-7947-4A3E-9523-FC7B8245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3ACF0-08F1-4842-805A-B8A61F5A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66976-12B4-4310-B377-9AD802A15B9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853900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79D8810-D7CB-4417-8274-83E50F5A3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D23CFC-25C2-4B13-8F36-100753F6E7B6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20E37BF-08E9-413F-82FD-14C533DF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425BBDB-C4F3-403C-9717-8226CC67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55568-18DC-412D-A804-2BFD3A9B552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221135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2229-9362-467F-8F17-6C559FB5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450166-BF48-48D8-8248-F8DCDAE1BBFA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45E664E-0904-4906-BC7A-16B071C3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44C3804-31F2-4D62-A916-1AF9C2C03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9E423-8F7D-464F-A41F-4100199401CA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277886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829C8095-06F7-4478-B028-3282541E2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2C7424-5BBF-4638-B43E-876827869D4C}"/>
              </a:ext>
            </a:extLst>
          </p:cNvPr>
          <p:cNvSpPr/>
          <p:nvPr userDrawn="1"/>
        </p:nvSpPr>
        <p:spPr>
          <a:xfrm>
            <a:off x="0" y="549275"/>
            <a:ext cx="9144000" cy="358775"/>
          </a:xfrm>
          <a:prstGeom prst="rect">
            <a:avLst/>
          </a:prstGeom>
          <a:solidFill>
            <a:srgbClr val="8B25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 altLang="en-US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CD19070-B530-41B7-8CAC-79FA52E26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03DDE-D2B0-472B-AECC-8985B5DE7161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D7D1B-8612-4165-86A7-00C8BD31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4550B16-B79C-4799-A218-459F4D93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3D574D-1D3B-4D48-B65C-4CBC152CA7B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361033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319D24A5-8B44-40CC-A208-BBD4BA25E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2DCCBCF-ED1A-47CC-88AC-B88615EC32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C11D49-B866-466B-9949-6E9F5457C792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D7C60C-B911-4074-B363-0CDEC7F2AE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2530317-D941-4F0C-8458-B35DF3B97D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4379A4-D573-448F-A4EB-5226DE179D1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984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C4A7C20C-A1A8-4887-9659-4AD2EB952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B292ABE-6700-46D0-935A-68060F2B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415095-588E-485D-AB47-8D11F561F5E6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1CA259-0AB7-46D1-B612-DF7D00D0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14C66D5-A4DF-4820-917C-F06AE676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1FC30B-F356-4610-8794-D048B977754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828897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B01788CB-CC33-4A05-BE99-FBC4C0A4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E3B345C-91F8-4F04-A556-C03451EA5C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35033E-9EBB-4407-9DE7-C339514EEF7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B9AA7CB7-AC78-45A6-892D-02B291999D6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2813A58-EADE-4E6B-A945-6DCE0A6DDC5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CB6171-4965-4AD0-97DE-9E327FD7384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015768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68B39-29EC-4B12-A7CB-33E48BD35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AC508D-EAA5-475B-A193-CC4ACA0609E4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649E1-CD5E-4D31-BF88-D5A32DB3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9415A-E3E7-4F54-9124-291CC2F3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81B5FD-E34A-4C2D-A65A-8AC60EA496A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28484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0AFB0EAD-E506-4727-897E-0703A30B9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1A22E2AA-7983-406D-9634-D72CFA94C50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0104E9-F25B-4572-BA7B-27F2F95F95A0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3D000715-D40A-4846-8387-0D28B8A6E9A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9F84C1E2-51FF-4291-AA7F-ED37D67718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C91932-585A-4F67-BA53-BAF0E54F710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7765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F3D4C241-1813-44C5-BA7E-1FC433CE6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96381B0-485E-47EA-BA60-7C595EED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0D768B-3E0B-4426-9075-830AFB87AC5B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0158F45-D257-4C6F-8744-C22A5DDD9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78BD77DA-8C6F-43B3-A59D-F0800630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2F3F22-C8E4-489A-AEAD-B8771A2733E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14496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2CDF784A-BDA9-4B6B-8D55-38641F98A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9858C937-6D73-47A5-84B4-06E40311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040A71-13D0-4769-9E54-453C8E786DDC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8EBAC7C-A681-4A85-A1F6-1D780490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E670947-B83A-4909-B4E9-D19AA410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AB48E6-1399-478A-916B-35986D922768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512042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F3FCDDA5-2814-4ABA-8DBF-73E86BDDF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C620B1C-E231-4038-9690-B71E876DAD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19CED0-F47F-4C1E-8DF4-85EAAD672369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4DE26B33-4AB0-4E74-BCC5-F1781E24131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0C791FD0-E73B-4432-AC1A-21D3158EABF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97433-57AD-458E-9878-A651644D91B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005026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5163A480-9FD0-43A8-BACB-710FC07AF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36726636-94DA-4112-B774-9127947F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11A996-B7E2-4E8A-851A-192C784E479E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99C838E-5BBA-4E24-93FE-17011B922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592FC58-1E45-45DF-B04C-4C82F6CE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42D979-A9D2-4694-B3F2-2F96A9762D1F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0072641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DE8CD5B3-4A57-4708-96D8-8538667B2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2B467FE9-1792-44CC-8017-AECBB0981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DB344-0A58-4B25-BC23-B99C8E68308F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9F210789-71C3-4B85-9E2A-0A68D2A9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81E933CB-00FE-4B69-9AD0-2F4BEB3D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886F5-BD46-4A2C-8026-8FC51FA69B5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393401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97070B82-1231-4E6E-B198-4F0C938CA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6C6ABE2-8984-4104-9B43-461D2130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A06965-6204-4CC8-BCE7-4EAFF7085530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8D86D5E-A96D-4053-A73A-6DDAEBBEA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15FF216B-1476-4629-9593-65A084A4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B1CB19-17B3-4FA6-A242-9CDF21CDD97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9973608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8B7C949D-6607-41D4-851A-5AAC66A63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CDB8C8-8952-4051-A450-418A4AE40658}"/>
              </a:ext>
            </a:extLst>
          </p:cNvPr>
          <p:cNvSpPr txBox="1"/>
          <p:nvPr/>
        </p:nvSpPr>
        <p:spPr>
          <a:xfrm>
            <a:off x="738188" y="887413"/>
            <a:ext cx="546100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en-US" sz="8000" dirty="0">
                <a:effectLst/>
              </a:rPr>
              <a:t>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58301-0040-443C-9461-79BF3DAF6A2F}"/>
              </a:ext>
            </a:extLst>
          </p:cNvPr>
          <p:cNvSpPr txBox="1"/>
          <p:nvPr/>
        </p:nvSpPr>
        <p:spPr>
          <a:xfrm>
            <a:off x="7850188" y="3119438"/>
            <a:ext cx="554037" cy="585787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>
              <a:defRPr/>
            </a:pPr>
            <a:r>
              <a:rPr lang="en-US" sz="8000" dirty="0"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45E42FE1-90B6-4A1F-AC20-C54B87073E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B72E3B-F6E6-4B0C-8758-84B7953E6C6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F52DE0C1-6A3C-4CAE-8B75-56063AF5221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83356EE2-8C52-4FB9-B655-1470264E27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1E6AFF-4A58-4186-AE7C-0A66B384C4C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224760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41B32106-99AF-41F1-9525-C8B2DE356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3AB0641-4C61-4564-939E-D88E7C34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0BDA4-4531-4A47-84FB-E01E7DA0368F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5C9C910-086C-4060-8F04-A7B436E0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E4034612-753A-4DDC-8763-3F3F030B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00EF1-4BA2-40EA-83B5-2712FC468B5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123979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>
            <a:extLst>
              <a:ext uri="{FF2B5EF4-FFF2-40B4-BE49-F238E27FC236}">
                <a16:creationId xmlns:a16="http://schemas.microsoft.com/office/drawing/2014/main" id="{5DC2E03A-5F94-48E4-9834-4F6F33547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CFFB3C70-C822-4079-83B7-776696AE43A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50093A-53C0-484E-92E3-84577596B886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83E0A762-1ACB-41B6-875C-F4F3274BD16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5D7507E1-A4F5-4DD2-9C1E-FFD36CC79AE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E9437-7650-4FF6-9EF3-8CC4143351D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95767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5047FD4-C974-4AAA-96AC-10EDE399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17F5EC-6764-4527-A9EF-4C40CC3975F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7D56031-0F92-4546-8F61-DAD50494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7EDE5A-E4B0-4F29-BDFA-B41209A3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B43E89-5254-4162-977D-A175359B6D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477793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>
            <a:extLst>
              <a:ext uri="{FF2B5EF4-FFF2-40B4-BE49-F238E27FC236}">
                <a16:creationId xmlns:a16="http://schemas.microsoft.com/office/drawing/2014/main" id="{60C78F41-B033-40B9-8BDD-B68D0F6B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2">
            <a:extLst>
              <a:ext uri="{FF2B5EF4-FFF2-40B4-BE49-F238E27FC236}">
                <a16:creationId xmlns:a16="http://schemas.microsoft.com/office/drawing/2014/main" id="{497CBB4A-B775-4195-A75F-4D909CBE9253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FA6DA9-B927-4DDD-BBEC-60C35395B64D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14022181-061C-480D-9F1F-8454F97504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89BD99F3-6952-4DBD-BF02-D6B0A8A5AEB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D91E69-68E6-4F44-BD60-3EC7BC3635A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865340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FF2BCC1C-A566-413D-9C37-1C2F3883B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258904A-74A3-4ADC-92F4-834233FC004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8C4F62-BD31-42BC-BB69-AC79BA35CD83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2778D9E-1826-455F-8C18-A06845C027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7AC03A9-F878-4B59-AB07-066A39496A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1E7DC-01E6-496F-9727-CEFFF2509FF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704973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B7BBDC34-773D-4AAF-BD4C-F0B4D5FAA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0DB8424-F401-49A3-96F1-FD34BE6642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4D0BA7-8DA9-4939-B48D-36A49D03E74E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A7A48D1-9D54-4B1E-9396-DCA0AE7DBAA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F84DCE-D32A-41E8-A72D-24D8081720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2ADA3-C0DD-4620-B24E-21C86FD5962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3570775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1DB0A-421E-4928-9240-73D045B70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84367-BA3F-4049-B294-7E42F36ABF37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5B907-FF4E-45B4-B472-2271278E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C813-0A53-49F0-86CD-2F8E4547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E0CD56-3A30-492B-B3D2-27805DE6D58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869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DE4DF1B-C250-4BFE-87B9-5A72F129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41A875-7FB3-4173-8C87-CA18B87E3849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827BDEE-D09A-42BD-A760-0F931453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3EDB9DE-0F47-48BD-BA5E-1EFC28D6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829DA-EF98-4E16-B996-8CDBD8765E42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46491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436CF38-BECC-40E1-8EF4-BA597CA57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2C5B94-9FA7-45EA-A0E0-D36CA73F869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C1BB38E-7438-4858-BC5F-4AD72D9E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ACF8857-BC8C-4437-AD79-70C01CA4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314E0-19F0-4D69-8E10-92010C9F45B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4317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30DF06A-852B-46CA-A07E-DB16B1E2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5209C9-5BE3-4098-A3BE-37E083233CE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BB75C5F-5079-4887-8955-1B389EF0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5B198B-C6A0-4124-B977-F1E3DBA5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B6966-2E26-4DF3-81FC-7860E776880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786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E0BB9C1-66AE-4580-897F-562335C5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96D60C-8CB4-4792-AD36-1FF294EF94B4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AEAF29D-A1DD-4543-8A29-B6A716B4D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96D630F-4248-41F4-B5A0-C0973CFEB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642536-695E-4220-9C56-B86786FB365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6722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B4B48A3-0E26-4645-B54D-B49C10DF6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B16964-2231-4E5E-879B-38628E1485A8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762290F-2EE2-451A-A6B6-BF30D98F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A023D5F-7392-4D30-92C2-F58D805C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AF74A-E1AC-47B0-8585-EE8A1574E056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58673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DBCE816-D893-4152-91F8-338C406CD0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A79EEEF-7AC7-4BDB-9918-45D145B7A1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26F7D-8BB3-4F4B-9338-3ADDC04B0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74A2D2FD-B73C-4EB7-817A-BB809B9855E5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A11A-EFB4-4895-AFB5-27F539C57C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490BB-A356-44AC-9547-B0B53109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76F9642-02A1-4675-8A58-A3433B216F09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6" r:id="rId1"/>
    <p:sldLayoutId id="2147484947" r:id="rId2"/>
    <p:sldLayoutId id="2147484948" r:id="rId3"/>
    <p:sldLayoutId id="2147484949" r:id="rId4"/>
    <p:sldLayoutId id="2147484950" r:id="rId5"/>
    <p:sldLayoutId id="2147484951" r:id="rId6"/>
    <p:sldLayoutId id="2147484952" r:id="rId7"/>
    <p:sldLayoutId id="2147484953" r:id="rId8"/>
    <p:sldLayoutId id="2147484954" r:id="rId9"/>
    <p:sldLayoutId id="2147484955" r:id="rId10"/>
    <p:sldLayoutId id="2147484956" r:id="rId11"/>
    <p:sldLayoutId id="214748495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C4A09EAB-2783-4269-8532-A46C32755E6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8BD97EEF-3A6A-48DC-B2E4-16781FAC3DB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BA04B-DF6D-4963-963F-E04B4EE33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FB49FEAE-B966-48FB-A31C-A995508895E4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D4CA8-63CC-4494-A564-D7BD3B0B3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05E18-9595-4D7B-B3FE-15DE6527CE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7A0682F-DAE7-4BE4-8630-8E09D4A4909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1" r:id="rId1"/>
    <p:sldLayoutId id="2147484958" r:id="rId2"/>
    <p:sldLayoutId id="2147484959" r:id="rId3"/>
    <p:sldLayoutId id="2147484960" r:id="rId4"/>
    <p:sldLayoutId id="2147484961" r:id="rId5"/>
    <p:sldLayoutId id="2147484962" r:id="rId6"/>
    <p:sldLayoutId id="2147484963" r:id="rId7"/>
    <p:sldLayoutId id="2147484964" r:id="rId8"/>
    <p:sldLayoutId id="2147484965" r:id="rId9"/>
    <p:sldLayoutId id="2147484966" r:id="rId10"/>
    <p:sldLayoutId id="2147484967" r:id="rId11"/>
    <p:sldLayoutId id="2147484968" r:id="rId12"/>
    <p:sldLayoutId id="2147484969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C2D57DE-1711-4091-8EDD-48A1DB180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B113F2-A99B-4D82-A320-807A4150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19125"/>
            <a:ext cx="77724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55C71B-D415-404E-BCD8-B6B346866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366963"/>
            <a:ext cx="77724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13D5-7974-45C4-B0EF-02AE7EB5E8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59450" y="58832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9D64D65-4819-4D14-9454-44B3C0EA1B0A}" type="datetimeFigureOut">
              <a:rPr lang="en-GB" altLang="en-US"/>
              <a:pPr>
                <a:defRPr/>
              </a:pPr>
              <a:t>23/07/2019</a:t>
            </a:fld>
            <a:endParaRPr lang="en-GB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164D8-768B-4CE6-A499-E604C8418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" y="5883275"/>
            <a:ext cx="500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96FEC-AB81-4CE8-9A67-83385636F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85113" y="5883275"/>
            <a:ext cx="5730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862A924-6955-468A-8559-F467C304D5B3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72" r:id="rId1"/>
    <p:sldLayoutId id="2147484973" r:id="rId2"/>
    <p:sldLayoutId id="2147484974" r:id="rId3"/>
    <p:sldLayoutId id="2147484975" r:id="rId4"/>
    <p:sldLayoutId id="2147484976" r:id="rId5"/>
    <p:sldLayoutId id="2147484977" r:id="rId6"/>
    <p:sldLayoutId id="2147484978" r:id="rId7"/>
    <p:sldLayoutId id="2147484979" r:id="rId8"/>
    <p:sldLayoutId id="2147484980" r:id="rId9"/>
    <p:sldLayoutId id="2147484981" r:id="rId10"/>
    <p:sldLayoutId id="2147484982" r:id="rId11"/>
    <p:sldLayoutId id="2147484983" r:id="rId12"/>
    <p:sldLayoutId id="2147484984" r:id="rId13"/>
    <p:sldLayoutId id="2147484985" r:id="rId14"/>
    <p:sldLayoutId id="2147484986" r:id="rId15"/>
    <p:sldLayoutId id="2147484987" r:id="rId16"/>
    <p:sldLayoutId id="2147484988" r:id="rId17"/>
    <p:sldLayoutId id="2147484970" r:id="rId18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C55661-087C-4536-B171-FF0A09868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963"/>
            <a:ext cx="9144000" cy="6227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147" name="TextBox 11">
            <a:extLst>
              <a:ext uri="{FF2B5EF4-FFF2-40B4-BE49-F238E27FC236}">
                <a16:creationId xmlns:a16="http://schemas.microsoft.com/office/drawing/2014/main" id="{E5555863-238E-4B69-AE57-23347C6E3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29350"/>
            <a:ext cx="9144000" cy="58420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GB" altLang="en-US" i="1" dirty="0">
                <a:solidFill>
                  <a:schemeClr val="bg1"/>
                </a:solidFill>
              </a:rPr>
              <a:t>Working Together to Prevent Suicide</a:t>
            </a:r>
          </a:p>
        </p:txBody>
      </p:sp>
      <p:sp>
        <p:nvSpPr>
          <p:cNvPr id="24580" name="TextBox 1">
            <a:extLst>
              <a:ext uri="{FF2B5EF4-FFF2-40B4-BE49-F238E27FC236}">
                <a16:creationId xmlns:a16="http://schemas.microsoft.com/office/drawing/2014/main" id="{ACD24CC2-6D14-492A-979A-659B2A2C9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2708275"/>
            <a:ext cx="460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9558C28-6DD9-4981-A4DA-53ACFD299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825" y="501650"/>
            <a:ext cx="8642350" cy="1127125"/>
          </a:xfrm>
        </p:spPr>
        <p:txBody>
          <a:bodyPr vert="horz" wrap="square" lIns="91440" tIns="45720" rIns="91440" bIns="45720" rtlCol="0" anchor="t">
            <a:noAutofit/>
          </a:bodyPr>
          <a:lstStyle/>
          <a:p>
            <a:pPr>
              <a:defRPr/>
            </a:pPr>
            <a:r>
              <a:rPr lang="en-GB" sz="4000" dirty="0">
                <a:solidFill>
                  <a:schemeClr val="bg1"/>
                </a:solidFill>
              </a:rPr>
              <a:t>Global Suicide Trends &amp; Analysis</a:t>
            </a:r>
            <a:endParaRPr lang="en-US" sz="4000" dirty="0">
              <a:solidFill>
                <a:schemeClr val="bg1"/>
              </a:solidFill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GB" altLang="en-US" sz="4000" b="1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F2FA50-528B-4731-9AF5-6092AAE88B53}"/>
              </a:ext>
            </a:extLst>
          </p:cNvPr>
          <p:cNvSpPr txBox="1"/>
          <p:nvPr/>
        </p:nvSpPr>
        <p:spPr>
          <a:xfrm>
            <a:off x="352425" y="2455863"/>
            <a:ext cx="8477250" cy="369332"/>
          </a:xfrm>
          <a:prstGeom prst="rect">
            <a:avLst/>
          </a:prstGeom>
          <a:noFill/>
        </p:spPr>
        <p:txBody>
          <a:bodyPr anchor="t">
            <a:spAutoFit/>
          </a:bodyPr>
          <a:lstStyle/>
          <a:p>
            <a:pPr marL="285750" indent="-285750" fontAlgn="auto">
              <a:spcAft>
                <a:spcPts val="0"/>
              </a:spcAft>
              <a:buClr>
                <a:schemeClr val="accent2">
                  <a:lumMod val="20000"/>
                  <a:lumOff val="80000"/>
                </a:schemeClr>
              </a:buClr>
              <a:buFont typeface="Arial"/>
              <a:buChar char="•"/>
              <a:defRPr/>
            </a:pPr>
            <a:endParaRPr lang="en-US">
              <a:solidFill>
                <a:srgbClr val="BABABA"/>
              </a:solidFill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F1FB560-7F91-4CBB-810F-926383F59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181693"/>
              </p:ext>
            </p:extLst>
          </p:nvPr>
        </p:nvGraphicFramePr>
        <p:xfrm>
          <a:off x="286907" y="3192595"/>
          <a:ext cx="8693872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01352">
                  <a:extLst>
                    <a:ext uri="{9D8B030D-6E8A-4147-A177-3AD203B41FA5}">
                      <a16:colId xmlns:a16="http://schemas.microsoft.com/office/drawing/2014/main" val="1492040974"/>
                    </a:ext>
                  </a:extLst>
                </a:gridCol>
                <a:gridCol w="1237011">
                  <a:extLst>
                    <a:ext uri="{9D8B030D-6E8A-4147-A177-3AD203B41FA5}">
                      <a16:colId xmlns:a16="http://schemas.microsoft.com/office/drawing/2014/main" val="2304431921"/>
                    </a:ext>
                  </a:extLst>
                </a:gridCol>
                <a:gridCol w="1157844">
                  <a:extLst>
                    <a:ext uri="{9D8B030D-6E8A-4147-A177-3AD203B41FA5}">
                      <a16:colId xmlns:a16="http://schemas.microsoft.com/office/drawing/2014/main" val="2361379725"/>
                    </a:ext>
                  </a:extLst>
                </a:gridCol>
                <a:gridCol w="706324">
                  <a:extLst>
                    <a:ext uri="{9D8B030D-6E8A-4147-A177-3AD203B41FA5}">
                      <a16:colId xmlns:a16="http://schemas.microsoft.com/office/drawing/2014/main" val="3593892389"/>
                    </a:ext>
                  </a:extLst>
                </a:gridCol>
                <a:gridCol w="1018773">
                  <a:extLst>
                    <a:ext uri="{9D8B030D-6E8A-4147-A177-3AD203B41FA5}">
                      <a16:colId xmlns:a16="http://schemas.microsoft.com/office/drawing/2014/main" val="3248308636"/>
                    </a:ext>
                  </a:extLst>
                </a:gridCol>
                <a:gridCol w="1032742">
                  <a:extLst>
                    <a:ext uri="{9D8B030D-6E8A-4147-A177-3AD203B41FA5}">
                      <a16:colId xmlns:a16="http://schemas.microsoft.com/office/drawing/2014/main" val="2346241788"/>
                    </a:ext>
                  </a:extLst>
                </a:gridCol>
                <a:gridCol w="1436748">
                  <a:extLst>
                    <a:ext uri="{9D8B030D-6E8A-4147-A177-3AD203B41FA5}">
                      <a16:colId xmlns:a16="http://schemas.microsoft.com/office/drawing/2014/main" val="399277631"/>
                    </a:ext>
                  </a:extLst>
                </a:gridCol>
                <a:gridCol w="1003078">
                  <a:extLst>
                    <a:ext uri="{9D8B030D-6E8A-4147-A177-3AD203B41FA5}">
                      <a16:colId xmlns:a16="http://schemas.microsoft.com/office/drawing/2014/main" val="1409750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/>
                        <a:buChar char="q"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Vaishali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Chandni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Gaurav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Jie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Javier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Duane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buFont typeface="Wingdings"/>
                        <a:buChar char="q"/>
                      </a:pPr>
                      <a:r>
                        <a:rPr lang="en-US" sz="1600" u="none" strike="noStrike" noProof="0" dirty="0" err="1">
                          <a:solidFill>
                            <a:schemeClr val="bg1"/>
                          </a:solidFill>
                        </a:rPr>
                        <a:t>Liangliang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Wingdings"/>
                        <a:buChar char="q"/>
                      </a:pPr>
                      <a:r>
                        <a:rPr lang="en-US" sz="1600" u="none" strike="noStrike" noProof="0" dirty="0">
                          <a:solidFill>
                            <a:schemeClr val="bg1"/>
                          </a:solidFill>
                        </a:rPr>
                        <a:t>Wing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857999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Trends in </a:t>
            </a:r>
            <a:r>
              <a:rPr lang="en-IN" dirty="0"/>
              <a:t>developed Countries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812" y="764704"/>
            <a:ext cx="4619625" cy="5688012"/>
          </a:xfrm>
        </p:spPr>
        <p:txBody>
          <a:bodyPr>
            <a:normAutofit lnSpcReduction="10000"/>
          </a:bodyPr>
          <a:lstStyle/>
          <a:p>
            <a:pPr marL="0" indent="0" eaLnBrk="1" fontAlgn="auto" hangingPunct="1">
              <a:spcAft>
                <a:spcPts val="0"/>
              </a:spcAft>
              <a:buNone/>
              <a:defRPr/>
            </a:pPr>
            <a:r>
              <a:rPr lang="en-IN" sz="2400" dirty="0"/>
              <a:t>Young to Middle-Aged Men</a:t>
            </a:r>
            <a:r>
              <a:rPr lang="en-US" sz="2400" dirty="0"/>
              <a:t> from </a:t>
            </a:r>
            <a:r>
              <a:rPr lang="en-IN" sz="2400" dirty="0"/>
              <a:t>Canada, UK, US, Ireland and France  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1400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Canada shows downward trend. A decrease of ~35% from 1995-2006.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2000" cap="none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Ireland’s concerning. Went from ~14 (per 100k, per year) to 33 between 1988 and 1998 - an increase of ~135%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IN" sz="2000" cap="none" dirty="0"/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US shows the most concerning upward trend</a:t>
            </a:r>
            <a:endParaRPr lang="en-US" sz="2000" cap="none" dirty="0"/>
          </a:p>
        </p:txBody>
      </p:sp>
      <p:pic>
        <p:nvPicPr>
          <p:cNvPr id="40964" name="Picture 11">
            <a:extLst>
              <a:ext uri="{FF2B5EF4-FFF2-40B4-BE49-F238E27FC236}">
                <a16:creationId xmlns:a16="http://schemas.microsoft.com/office/drawing/2014/main" id="{E679B367-9F35-45DD-BF88-4AF4032D9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676" y="764703"/>
            <a:ext cx="3784804" cy="280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3338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Recent trends in Developed countries</a:t>
            </a:r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9B5498EE-5EA0-4C53-B97D-8A1E25172D82}"/>
              </a:ext>
            </a:extLst>
          </p:cNvPr>
          <p:cNvSpPr txBox="1">
            <a:spLocks/>
          </p:cNvSpPr>
          <p:nvPr/>
        </p:nvSpPr>
        <p:spPr bwMode="auto">
          <a:xfrm>
            <a:off x="4700588" y="3644900"/>
            <a:ext cx="4130675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35-54 at the highest risk in Canada, Ireland and the UK which follow closer to a gaussian distribution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In US, suicide rate for men and women continues to increase with age, but the female rate decreases in old age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endParaRPr lang="en-IN" altLang="en-US" sz="1600" dirty="0"/>
          </a:p>
          <a:p>
            <a:pPr lvl="1"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 sz="1600">
                <a:latin typeface="Tw Cen MT"/>
                <a:cs typeface="Arial"/>
              </a:rPr>
              <a:t>Canada has the lowest suicide rate in every sex-age group</a:t>
            </a:r>
            <a:endParaRPr lang="en-US" altLang="en-US" sz="1600">
              <a:latin typeface="Tw Cen MT"/>
              <a:cs typeface="Arial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Arial" panose="020B0604020202020204" pitchFamily="34" charset="0"/>
              <a:buNone/>
            </a:pPr>
            <a:endParaRPr lang="en-US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39303-F876-4863-9965-BFE5EDB94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92138"/>
            <a:ext cx="4114800" cy="2617787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dirty="0"/>
              <a:t>2010 - 2015 for </a:t>
            </a:r>
            <a:r>
              <a:rPr lang="en-IN" dirty="0"/>
              <a:t>Canada, UK, US, Ireland and France  </a:t>
            </a:r>
            <a:endParaRPr lang="en-IN" sz="1800" dirty="0"/>
          </a:p>
          <a:p>
            <a:pPr lvl="1" eaLnBrk="1" hangingPunct="1">
              <a:buFont typeface="Wingdings" panose="05000000000000000000" pitchFamily="2" charset="2"/>
              <a:buChar char="Ø"/>
              <a:defRPr/>
            </a:pPr>
            <a:endParaRPr lang="en-IN" sz="1200" dirty="0"/>
          </a:p>
          <a:p>
            <a:pPr lvl="1" eaLnBrk="1" hangingPunct="1">
              <a:buFont typeface="Wingdings" panose="05000000000000000000" pitchFamily="2" charset="2"/>
              <a:buChar char="Ø"/>
              <a:defRPr/>
            </a:pPr>
            <a:r>
              <a:rPr lang="en-IN" cap="none" dirty="0"/>
              <a:t>Suicide rate increases with age for France, and US (to a lesser extent)</a:t>
            </a:r>
          </a:p>
        </p:txBody>
      </p:sp>
      <p:pic>
        <p:nvPicPr>
          <p:cNvPr id="43013" name="Picture 6">
            <a:extLst>
              <a:ext uri="{FF2B5EF4-FFF2-40B4-BE49-F238E27FC236}">
                <a16:creationId xmlns:a16="http://schemas.microsoft.com/office/drawing/2014/main" id="{D1F69E8A-D53E-4B6C-8DE8-1E42C522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37617"/>
            <a:ext cx="3960813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4" name="Picture 5">
            <a:extLst>
              <a:ext uri="{FF2B5EF4-FFF2-40B4-BE49-F238E27FC236}">
                <a16:creationId xmlns:a16="http://schemas.microsoft.com/office/drawing/2014/main" id="{77E97CA3-A8DF-4D56-92F6-1C08EFDC7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9000"/>
            <a:ext cx="3986213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160338"/>
            <a:ext cx="8229600" cy="5715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External Factor influencing suicide rate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E7CF3DE5-BA32-4372-8D0C-BD06542B3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3" y="908720"/>
            <a:ext cx="4186238" cy="578894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900" dirty="0"/>
              <a:t> </a:t>
            </a:r>
            <a:r>
              <a:rPr lang="en-IN" sz="1800" cap="none" dirty="0"/>
              <a:t>Sun exposure is related to vitamin D linked with mental health and depression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Sun exposure is related to melatonin related to sleep quality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We integrated the data from Kaggle -</a:t>
            </a:r>
            <a:r>
              <a:rPr lang="en-IN" sz="1800" b="1" cap="none" dirty="0"/>
              <a:t>Climate Change: Earth Surface Temperature Data </a:t>
            </a:r>
            <a:r>
              <a:rPr lang="en-IN" sz="1800" cap="none" dirty="0"/>
              <a:t>with suicide data.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-</a:t>
            </a:r>
            <a:r>
              <a:rPr lang="en-IN" sz="1800" cap="none" dirty="0" err="1"/>
              <a:t>Ve</a:t>
            </a:r>
            <a:r>
              <a:rPr lang="en-IN" sz="1800" cap="none" dirty="0"/>
              <a:t> correlation between average temperature of a country and its suicide rate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For the countries in our data, average temperature plays a role!</a:t>
            </a:r>
          </a:p>
        </p:txBody>
      </p:sp>
      <p:pic>
        <p:nvPicPr>
          <p:cNvPr id="45060" name="Picture 3">
            <a:extLst>
              <a:ext uri="{FF2B5EF4-FFF2-40B4-BE49-F238E27FC236}">
                <a16:creationId xmlns:a16="http://schemas.microsoft.com/office/drawing/2014/main" id="{DF25290C-995B-4C6E-A237-165BD7FDD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908720"/>
            <a:ext cx="35687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863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50888"/>
            <a:ext cx="8229600" cy="45259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8E23C-B8E5-47C9-8FA2-0F01FF3B9CAD}"/>
              </a:ext>
            </a:extLst>
          </p:cNvPr>
          <p:cNvSpPr txBox="1"/>
          <p:nvPr/>
        </p:nvSpPr>
        <p:spPr>
          <a:xfrm>
            <a:off x="457200" y="981075"/>
            <a:ext cx="8229600" cy="5909310"/>
          </a:xfrm>
          <a:prstGeom prst="rect">
            <a:avLst/>
          </a:prstGeom>
          <a:noFill/>
        </p:spPr>
        <p:txBody>
          <a:bodyPr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Suicide rates are </a:t>
            </a:r>
            <a:r>
              <a:rPr lang="en-IN" b="1" dirty="0">
                <a:latin typeface="+mn-lt"/>
                <a:cs typeface="+mn-cs"/>
              </a:rPr>
              <a:t>decreasing</a:t>
            </a:r>
            <a:r>
              <a:rPr lang="en-IN" dirty="0">
                <a:latin typeface="+mn-lt"/>
                <a:cs typeface="+mn-cs"/>
              </a:rPr>
              <a:t> globally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2/3 of countries show clear linear decreasing trends over time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On average, suicide rate </a:t>
            </a:r>
            <a:r>
              <a:rPr lang="en-IN" b="1" dirty="0">
                <a:latin typeface="+mn-lt"/>
                <a:cs typeface="+mn-cs"/>
              </a:rPr>
              <a:t>increases with age</a:t>
            </a:r>
            <a:r>
              <a:rPr lang="en-IN" dirty="0">
                <a:latin typeface="+mn-lt"/>
                <a:cs typeface="+mn-cs"/>
              </a:rPr>
              <a:t> for Americas, Asia &amp; Europe, but not Africa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a weak </a:t>
            </a:r>
            <a:r>
              <a:rPr lang="en-IN" b="1" dirty="0">
                <a:latin typeface="+mn-lt"/>
                <a:cs typeface="+mn-cs"/>
              </a:rPr>
              <a:t>positive relationship</a:t>
            </a:r>
            <a:r>
              <a:rPr lang="en-IN" dirty="0">
                <a:latin typeface="+mn-lt"/>
                <a:cs typeface="+mn-cs"/>
              </a:rPr>
              <a:t> found between GDP (per capita) and suicide rate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b="1" dirty="0">
                <a:latin typeface="+mn-lt"/>
                <a:cs typeface="+mn-cs"/>
              </a:rPr>
              <a:t>overrepresentation of men</a:t>
            </a:r>
            <a:r>
              <a:rPr lang="en-IN" dirty="0">
                <a:latin typeface="+mn-lt"/>
                <a:cs typeface="+mn-cs"/>
              </a:rPr>
              <a:t> at every level of analysis- globally, at a continent and country level). 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 dirty="0">
                <a:latin typeface="+mn-lt"/>
                <a:cs typeface="+mn-cs"/>
              </a:rPr>
              <a:t>Globally, the male rate is </a:t>
            </a:r>
            <a:r>
              <a:rPr lang="en-IN" b="1" dirty="0">
                <a:latin typeface="+mn-lt"/>
                <a:cs typeface="+mn-cs"/>
              </a:rPr>
              <a:t>~3.5x higher</a:t>
            </a:r>
            <a:r>
              <a:rPr lang="en-IN" dirty="0">
                <a:latin typeface="+mn-lt"/>
                <a:cs typeface="+mn-cs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IN">
                <a:latin typeface="+mn-lt"/>
                <a:cs typeface="+mn-cs"/>
              </a:rPr>
              <a:t>Average temperature of a country has a weak </a:t>
            </a:r>
            <a:r>
              <a:rPr lang="en-IN" b="1">
                <a:latin typeface="+mn-lt"/>
                <a:cs typeface="+mn-cs"/>
              </a:rPr>
              <a:t>negative correlation</a:t>
            </a:r>
            <a:r>
              <a:rPr lang="en-IN">
                <a:latin typeface="+mn-lt"/>
                <a:cs typeface="+mn-cs"/>
              </a:rPr>
              <a:t> with it's suicide rate. But, this is not a Universal factor.</a:t>
            </a:r>
            <a:endParaRPr lang="en-IN" dirty="0">
              <a:latin typeface="+mn-lt"/>
              <a:cs typeface="+mn-cs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>
              <a:latin typeface="Tw Cen MT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endParaRPr lang="en-IN" dirty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>
            <a:extLst>
              <a:ext uri="{FF2B5EF4-FFF2-40B4-BE49-F238E27FC236}">
                <a16:creationId xmlns:a16="http://schemas.microsoft.com/office/drawing/2014/main" id="{C47F6F53-40E2-4FC3-B83A-69CCAA4B39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6613"/>
            <a:ext cx="9144000" cy="60213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6DCA72-2318-4463-A87B-D96DED58F6C0}"/>
              </a:ext>
            </a:extLst>
          </p:cNvPr>
          <p:cNvSpPr/>
          <p:nvPr/>
        </p:nvSpPr>
        <p:spPr>
          <a:xfrm>
            <a:off x="107950" y="836613"/>
            <a:ext cx="5035550" cy="230505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s-ES" sz="3600" b="1" dirty="0">
                <a:solidFill>
                  <a:srgbClr val="FFFF00"/>
                </a:solidFill>
              </a:rPr>
              <a:t>World Suicide </a:t>
            </a:r>
            <a:r>
              <a:rPr lang="en-CA" sz="3600" b="1" dirty="0">
                <a:solidFill>
                  <a:srgbClr val="FFFF00"/>
                </a:solidFill>
              </a:rPr>
              <a:t>Prevention</a:t>
            </a:r>
            <a:r>
              <a:rPr lang="es-ES" sz="3600" b="1" dirty="0">
                <a:solidFill>
                  <a:srgbClr val="FFFF00"/>
                </a:solidFill>
              </a:rPr>
              <a:t> Day</a:t>
            </a:r>
          </a:p>
          <a:p>
            <a:pPr algn="ctr" eaLnBrk="1" hangingPunct="1">
              <a:defRPr/>
            </a:pPr>
            <a:r>
              <a:rPr lang="es-ES" sz="3200" b="1" dirty="0">
                <a:solidFill>
                  <a:srgbClr val="FFFF00"/>
                </a:solidFill>
              </a:rPr>
              <a:t>10 </a:t>
            </a:r>
            <a:r>
              <a:rPr lang="en-CA" sz="3200" b="1" dirty="0">
                <a:solidFill>
                  <a:srgbClr val="FFFF00"/>
                </a:solidFill>
              </a:rPr>
              <a:t>September</a:t>
            </a:r>
            <a:r>
              <a:rPr lang="es-ES" sz="3200" b="1" dirty="0">
                <a:solidFill>
                  <a:srgbClr val="FFFF00"/>
                </a:solidFill>
              </a:rPr>
              <a:t>, 2019</a:t>
            </a:r>
          </a:p>
        </p:txBody>
      </p:sp>
      <p:sp>
        <p:nvSpPr>
          <p:cNvPr id="49156" name="TextBox 7">
            <a:extLst>
              <a:ext uri="{FF2B5EF4-FFF2-40B4-BE49-F238E27FC236}">
                <a16:creationId xmlns:a16="http://schemas.microsoft.com/office/drawing/2014/main" id="{A84CCDE3-1EBE-4F55-9838-702E717A1F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62475"/>
            <a:ext cx="4545013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800" b="1" dirty="0">
                <a:latin typeface="+mn-lt"/>
              </a:rPr>
              <a:t>PREVENT SUICIDE: TEND THE HAND AND SAVE LIVES </a:t>
            </a:r>
            <a:endParaRPr lang="es-ES_tradnl" altLang="en-US" sz="2800" b="1" dirty="0">
              <a:latin typeface="+mn-lt"/>
            </a:endParaRPr>
          </a:p>
        </p:txBody>
      </p:sp>
      <p:pic>
        <p:nvPicPr>
          <p:cNvPr id="49157" name="Picture 9">
            <a:extLst>
              <a:ext uri="{FF2B5EF4-FFF2-40B4-BE49-F238E27FC236}">
                <a16:creationId xmlns:a16="http://schemas.microsoft.com/office/drawing/2014/main" id="{9FAD011A-3CE2-46D3-B6D4-A395A06DD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5661025"/>
            <a:ext cx="476091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2317CC62-F91B-4C14-8077-9F93407D5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150" y="5661025"/>
            <a:ext cx="1579563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3DC3F7C-70F8-4D63-A5F2-F35C6FA7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239" y="189655"/>
            <a:ext cx="8229600" cy="561975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98000">
              <a:srgbClr val="D9D9D9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1224A-5540-40D2-9EB7-39927B1AF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" y="1196975"/>
            <a:ext cx="8569325" cy="4814888"/>
          </a:xfrm>
        </p:spPr>
        <p:txBody>
          <a:bodyPr/>
          <a:lstStyle/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GB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GB" dirty="0"/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B4EC0E-CF9A-4AE8-940C-F9D322A2F3C3}"/>
              </a:ext>
            </a:extLst>
          </p:cNvPr>
          <p:cNvSpPr txBox="1">
            <a:spLocks/>
          </p:cNvSpPr>
          <p:nvPr/>
        </p:nvSpPr>
        <p:spPr>
          <a:xfrm>
            <a:off x="430213" y="188913"/>
            <a:ext cx="8229600" cy="8731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Did you KNOW?</a:t>
            </a:r>
            <a:endParaRPr lang="en-US" dirty="0"/>
          </a:p>
        </p:txBody>
      </p:sp>
      <p:sp>
        <p:nvSpPr>
          <p:cNvPr id="26628" name="TextBox 10">
            <a:extLst>
              <a:ext uri="{FF2B5EF4-FFF2-40B4-BE49-F238E27FC236}">
                <a16:creationId xmlns:a16="http://schemas.microsoft.com/office/drawing/2014/main" id="{05F73ADB-C112-42BD-9F13-4D187F189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" y="2060575"/>
            <a:ext cx="1812925" cy="104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algn="ctr">
              <a:lnSpc>
                <a:spcPct val="2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3600">
                <a:solidFill>
                  <a:srgbClr val="FF6600"/>
                </a:solidFill>
                <a:latin typeface="Calibri" panose="020F0502020204030204" pitchFamily="34" charset="0"/>
              </a:rPr>
              <a:t>15/100k</a:t>
            </a:r>
          </a:p>
        </p:txBody>
      </p:sp>
      <p:grpSp>
        <p:nvGrpSpPr>
          <p:cNvPr id="26629" name="Group 8203">
            <a:extLst>
              <a:ext uri="{FF2B5EF4-FFF2-40B4-BE49-F238E27FC236}">
                <a16:creationId xmlns:a16="http://schemas.microsoft.com/office/drawing/2014/main" id="{009C8B16-66E8-4FEE-A939-8006824EFCFF}"/>
              </a:ext>
            </a:extLst>
          </p:cNvPr>
          <p:cNvGrpSpPr>
            <a:grpSpLocks/>
          </p:cNvGrpSpPr>
          <p:nvPr/>
        </p:nvGrpSpPr>
        <p:grpSpPr bwMode="auto">
          <a:xfrm>
            <a:off x="2381250" y="1254125"/>
            <a:ext cx="2016125" cy="3246438"/>
            <a:chOff x="2380841" y="1253801"/>
            <a:chExt cx="2016224" cy="324703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0D89D7C-5E74-49F5-924D-AF3636DA8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0841" y="1253801"/>
              <a:ext cx="2016224" cy="3247031"/>
            </a:xfrm>
            <a:prstGeom prst="rect">
              <a:avLst/>
            </a:prstGeom>
            <a:gradFill flip="none" rotWithShape="1">
              <a:gsLst>
                <a:gs pos="78000">
                  <a:schemeClr val="accent5">
                    <a:lumMod val="40000"/>
                    <a:lumOff val="60000"/>
                  </a:schemeClr>
                </a:gs>
                <a:gs pos="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</p:pic>
        <p:sp>
          <p:nvSpPr>
            <p:cNvPr id="26640" name="TextBox 26">
              <a:extLst>
                <a:ext uri="{FF2B5EF4-FFF2-40B4-BE49-F238E27FC236}">
                  <a16:creationId xmlns:a16="http://schemas.microsoft.com/office/drawing/2014/main" id="{D6EE9FE8-508B-4FDA-8BA8-8EAD7FC5ED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78199" y="2204864"/>
              <a:ext cx="1621507" cy="86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 algn="ctr">
                <a:lnSpc>
                  <a:spcPct val="25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b="1">
                  <a:solidFill>
                    <a:srgbClr val="FF6600"/>
                  </a:solidFill>
                  <a:latin typeface="Calibri" panose="020F0502020204030204" pitchFamily="34" charset="0"/>
                </a:rPr>
                <a:t>8 per 100k</a:t>
              </a:r>
            </a:p>
          </p:txBody>
        </p:sp>
      </p:grpSp>
      <p:grpSp>
        <p:nvGrpSpPr>
          <p:cNvPr id="26630" name="Group 8204">
            <a:extLst>
              <a:ext uri="{FF2B5EF4-FFF2-40B4-BE49-F238E27FC236}">
                <a16:creationId xmlns:a16="http://schemas.microsoft.com/office/drawing/2014/main" id="{95391CE7-C0EC-44DD-ACB5-AE90D6B4C9AB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1254125"/>
            <a:ext cx="2016125" cy="3246438"/>
            <a:chOff x="250478" y="1253801"/>
            <a:chExt cx="2016224" cy="324703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C21BBFB-BC9C-44B2-8BCE-15BB99E52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478" y="1253801"/>
              <a:ext cx="2016224" cy="3247031"/>
            </a:xfrm>
            <a:prstGeom prst="rect">
              <a:avLst/>
            </a:prstGeom>
            <a:gradFill flip="none" rotWithShape="1">
              <a:gsLst>
                <a:gs pos="100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95000"/>
                    <a:lumOff val="5000"/>
                  </a:schemeClr>
                </a:gs>
                <a:gs pos="100000">
                  <a:schemeClr val="accent6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p:spPr>
        </p:pic>
        <p:sp>
          <p:nvSpPr>
            <p:cNvPr id="26638" name="TextBox 27">
              <a:extLst>
                <a:ext uri="{FF2B5EF4-FFF2-40B4-BE49-F238E27FC236}">
                  <a16:creationId xmlns:a16="http://schemas.microsoft.com/office/drawing/2014/main" id="{199FF496-74E5-4446-AA98-7A8FF956D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728" y="2204864"/>
              <a:ext cx="1727522" cy="86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 algn="ctr">
                <a:lnSpc>
                  <a:spcPct val="25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b="1">
                  <a:solidFill>
                    <a:srgbClr val="FF6600"/>
                  </a:solidFill>
                  <a:latin typeface="Calibri" panose="020F0502020204030204" pitchFamily="34" charset="0"/>
                </a:rPr>
                <a:t>15 per 100k</a:t>
              </a:r>
            </a:p>
          </p:txBody>
        </p:sp>
      </p:grpSp>
      <p:pic>
        <p:nvPicPr>
          <p:cNvPr id="26631" name="Picture 8208">
            <a:extLst>
              <a:ext uri="{FF2B5EF4-FFF2-40B4-BE49-F238E27FC236}">
                <a16:creationId xmlns:a16="http://schemas.microsoft.com/office/drawing/2014/main" id="{02E48102-3983-49D0-ABB2-A3E896573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663" y="1254125"/>
            <a:ext cx="4465637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2" name="TextBox 8209">
            <a:extLst>
              <a:ext uri="{FF2B5EF4-FFF2-40B4-BE49-F238E27FC236}">
                <a16:creationId xmlns:a16="http://schemas.microsoft.com/office/drawing/2014/main" id="{718339C7-3150-4ADA-9730-54BD2A10C8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025" y="2460625"/>
            <a:ext cx="25844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>
                <a:solidFill>
                  <a:schemeClr val="tx2"/>
                </a:solidFill>
                <a:latin typeface="Calibri" panose="020F0502020204030204" pitchFamily="34" charset="0"/>
              </a:rPr>
              <a:t>Over </a:t>
            </a:r>
            <a:r>
              <a:rPr lang="en-GB" altLang="en-US" b="1">
                <a:solidFill>
                  <a:srgbClr val="FF6600"/>
                </a:solidFill>
                <a:latin typeface="Calibri" panose="020F0502020204030204" pitchFamily="34" charset="0"/>
              </a:rPr>
              <a:t>800,000 </a:t>
            </a:r>
            <a:r>
              <a:rPr lang="en-GB" altLang="en-US">
                <a:solidFill>
                  <a:schemeClr val="tx2"/>
                </a:solidFill>
                <a:latin typeface="Calibri" panose="020F0502020204030204" pitchFamily="34" charset="0"/>
              </a:rPr>
              <a:t>people die by suicide per year</a:t>
            </a:r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26633" name="TextBox 8210">
            <a:extLst>
              <a:ext uri="{FF2B5EF4-FFF2-40B4-BE49-F238E27FC236}">
                <a16:creationId xmlns:a16="http://schemas.microsoft.com/office/drawing/2014/main" id="{AC31220F-310B-4F0E-B2CC-0435638B2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025" y="4941888"/>
            <a:ext cx="22574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GB" altLang="en-US" sz="2400" b="1">
                <a:solidFill>
                  <a:srgbClr val="FF6600"/>
                </a:solidFill>
                <a:latin typeface="Calibri" panose="020F0502020204030204" pitchFamily="34" charset="0"/>
              </a:rPr>
              <a:t>15th </a:t>
            </a:r>
            <a:r>
              <a:rPr lang="en-GB" altLang="en-US" sz="2400">
                <a:latin typeface="Calibri" panose="020F0502020204030204" pitchFamily="34" charset="0"/>
              </a:rPr>
              <a:t>leading cause of death</a:t>
            </a:r>
            <a:endParaRPr lang="en-US" altLang="en-US" sz="2400">
              <a:latin typeface="Calibri" panose="020F0502020204030204" pitchFamily="34" charset="0"/>
            </a:endParaRPr>
          </a:p>
        </p:txBody>
      </p:sp>
      <p:grpSp>
        <p:nvGrpSpPr>
          <p:cNvPr id="26634" name="Group 8213">
            <a:extLst>
              <a:ext uri="{FF2B5EF4-FFF2-40B4-BE49-F238E27FC236}">
                <a16:creationId xmlns:a16="http://schemas.microsoft.com/office/drawing/2014/main" id="{4FB1CB70-2339-45C2-80AC-56EC606DA164}"/>
              </a:ext>
            </a:extLst>
          </p:cNvPr>
          <p:cNvGrpSpPr>
            <a:grpSpLocks/>
          </p:cNvGrpSpPr>
          <p:nvPr/>
        </p:nvGrpSpPr>
        <p:grpSpPr bwMode="auto">
          <a:xfrm>
            <a:off x="320675" y="4721225"/>
            <a:ext cx="2090738" cy="1879600"/>
            <a:chOff x="139369" y="4643679"/>
            <a:chExt cx="2090823" cy="1880496"/>
          </a:xfrm>
        </p:grpSpPr>
        <p:sp>
          <p:nvSpPr>
            <p:cNvPr id="8212" name="Arrow: Circular 8211">
              <a:extLst>
                <a:ext uri="{FF2B5EF4-FFF2-40B4-BE49-F238E27FC236}">
                  <a16:creationId xmlns:a16="http://schemas.microsoft.com/office/drawing/2014/main" id="{9FE20869-FB68-4FA2-9EC6-D1C630979C04}"/>
                </a:ext>
              </a:extLst>
            </p:cNvPr>
            <p:cNvSpPr/>
            <p:nvPr/>
          </p:nvSpPr>
          <p:spPr>
            <a:xfrm>
              <a:off x="139369" y="4643679"/>
              <a:ext cx="1874914" cy="188049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552879"/>
                <a:gd name="adj5" fmla="val 12500"/>
              </a:avLst>
            </a:prstGeom>
            <a:solidFill>
              <a:srgbClr val="FF66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636" name="TextBox 8212">
              <a:extLst>
                <a:ext uri="{FF2B5EF4-FFF2-40B4-BE49-F238E27FC236}">
                  <a16:creationId xmlns:a16="http://schemas.microsoft.com/office/drawing/2014/main" id="{62678ACC-1E3B-4FF9-B81B-5805294A16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264" y="5297636"/>
              <a:ext cx="1906928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20000"/>
                </a:lnSpc>
                <a:spcBef>
                  <a:spcPts val="10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Tw Cen MT" panose="020B0602020104020603" pitchFamily="34" charset="0"/>
                </a:defRPr>
              </a:lvl1pPr>
              <a:lvl2pPr marL="742950" indent="-28575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Tw Cen MT" panose="020B0602020104020603" pitchFamily="34" charset="0"/>
                </a:defRPr>
              </a:lvl2pPr>
              <a:lvl3pPr marL="11430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Tw Cen MT" panose="020B0602020104020603" pitchFamily="34" charset="0"/>
                </a:defRPr>
              </a:lvl3pPr>
              <a:lvl4pPr marL="16002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4pPr>
              <a:lvl5pPr marL="2057400" indent="-228600">
                <a:lnSpc>
                  <a:spcPct val="120000"/>
                </a:lnSpc>
                <a:spcBef>
                  <a:spcPts val="500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tx1"/>
                </a:buClr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Tw Cen MT" panose="020B0602020104020603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3600">
                  <a:latin typeface="Calibri" panose="020F0502020204030204" pitchFamily="34" charset="0"/>
                </a:rPr>
                <a:t>1</a:t>
              </a:r>
              <a:r>
                <a:rPr lang="en-US" altLang="en-US">
                  <a:latin typeface="Calibri" panose="020F0502020204030204" pitchFamily="34" charset="0"/>
                </a:rPr>
                <a:t> per </a:t>
              </a:r>
              <a:r>
                <a:rPr lang="en-US" altLang="en-US" sz="3600">
                  <a:latin typeface="Calibri" panose="020F0502020204030204" pitchFamily="34" charset="0"/>
                </a:rPr>
                <a:t>40 </a:t>
              </a:r>
              <a:r>
                <a:rPr lang="en-US" altLang="en-US" sz="1800">
                  <a:latin typeface="Calibri" panose="020F0502020204030204" pitchFamily="34" charset="0"/>
                </a:rPr>
                <a:t>secs</a:t>
              </a:r>
              <a:endParaRPr lang="en-US" altLang="en-US" sz="3600"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3B05-A893-45EB-9BBB-7C6A3660A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88913"/>
            <a:ext cx="8229600" cy="87788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Agenda</a:t>
            </a:r>
            <a:endParaRPr lang="en-US" dirty="0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CBA44A34-6D95-4169-B984-B7C91405F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20788"/>
            <a:ext cx="7772400" cy="516096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Global trend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find answers-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Are high HDI and suicide rate related?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Rich countries have higher rate?</a:t>
            </a:r>
          </a:p>
          <a:p>
            <a:pPr lvl="1" eaLnBrk="1" fontAlgn="auto" hangingPunct="1">
              <a:spcAft>
                <a:spcPts val="0"/>
              </a:spcAft>
              <a:defRPr/>
            </a:pPr>
            <a:r>
              <a:rPr lang="en-US" altLang="en-US" cap="none" dirty="0"/>
              <a:t>Did the rate raise during recession 2007-08?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in rich countries 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in Canada, UK, US, France and Ireland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Trend from 2010-2015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External factors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altLang="en-US" dirty="0"/>
              <a:t> Conclusions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A114-555C-4300-9980-8129E5FA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537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About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DBA9-DE25-4C10-87C5-E39904B3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050"/>
            <a:ext cx="8229600" cy="5675313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Source : </a:t>
            </a:r>
            <a:r>
              <a:rPr lang="en-US" dirty="0" err="1"/>
              <a:t>kaggle</a:t>
            </a:r>
            <a:r>
              <a:rPr lang="en-US" dirty="0"/>
              <a:t> 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Format : csv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Shape : 27,820 x 12</a:t>
            </a:r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28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endParaRPr lang="en-US" sz="28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marL="0" indent="0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endParaRPr lang="en-US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b="1" cap="none" dirty="0"/>
              <a:t>HDI </a:t>
            </a:r>
            <a:r>
              <a:rPr lang="en-US" cap="none" dirty="0"/>
              <a:t>missing for half of the data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US" dirty="0"/>
              <a:t>Limitations: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cap="none" dirty="0"/>
              <a:t>No </a:t>
            </a:r>
            <a:r>
              <a:rPr lang="en-US" sz="2000" b="1" cap="none" dirty="0"/>
              <a:t>reasons</a:t>
            </a:r>
            <a:r>
              <a:rPr lang="en-US" sz="2000" cap="none" dirty="0"/>
              <a:t> mentioned 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data for only 93 countries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000" cap="none" dirty="0"/>
              <a:t>No data for populous countries like India, China.</a:t>
            </a:r>
            <a:endParaRPr lang="en-US" sz="2000" cap="none" dirty="0"/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9B292A7-DB46-4217-A288-EE65C5F06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753747"/>
              </p:ext>
            </p:extLst>
          </p:nvPr>
        </p:nvGraphicFramePr>
        <p:xfrm>
          <a:off x="461963" y="2060848"/>
          <a:ext cx="4886323" cy="183356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8">
                  <a:extLst>
                    <a:ext uri="{9D8B030D-6E8A-4147-A177-3AD203B41FA5}">
                      <a16:colId xmlns:a16="http://schemas.microsoft.com/office/drawing/2014/main" val="3184017619"/>
                    </a:ext>
                  </a:extLst>
                </a:gridCol>
                <a:gridCol w="3154505">
                  <a:extLst>
                    <a:ext uri="{9D8B030D-6E8A-4147-A177-3AD203B41FA5}">
                      <a16:colId xmlns:a16="http://schemas.microsoft.com/office/drawing/2014/main" val="3322590518"/>
                    </a:ext>
                  </a:extLst>
                </a:gridCol>
              </a:tblGrid>
              <a:tr h="37037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Categorical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Numerical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975630"/>
                  </a:ext>
                </a:extLst>
              </a:tr>
              <a:tr h="1463189">
                <a:tc>
                  <a:txBody>
                    <a:bodyPr/>
                    <a:lstStyle/>
                    <a:p>
                      <a:r>
                        <a:rPr lang="en-IN" sz="1800" dirty="0"/>
                        <a:t>Country</a:t>
                      </a:r>
                    </a:p>
                    <a:p>
                      <a:r>
                        <a:rPr lang="en-IN" sz="1800" dirty="0"/>
                        <a:t>Year</a:t>
                      </a:r>
                    </a:p>
                    <a:p>
                      <a:r>
                        <a:rPr lang="en-IN" sz="1800" dirty="0"/>
                        <a:t>Sex</a:t>
                      </a:r>
                    </a:p>
                    <a:p>
                      <a:r>
                        <a:rPr lang="en-IN" sz="1800" dirty="0"/>
                        <a:t>Age</a:t>
                      </a:r>
                    </a:p>
                    <a:p>
                      <a:r>
                        <a:rPr lang="en-IN" sz="1800" dirty="0"/>
                        <a:t>Generation</a:t>
                      </a:r>
                      <a:endParaRPr lang="en-US" sz="1800" dirty="0"/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Number of Suicides</a:t>
                      </a:r>
                    </a:p>
                    <a:p>
                      <a:r>
                        <a:rPr lang="en-IN" sz="1800" dirty="0"/>
                        <a:t>Suicides per 100k population</a:t>
                      </a:r>
                    </a:p>
                    <a:p>
                      <a:r>
                        <a:rPr lang="en-IN" sz="1800" dirty="0"/>
                        <a:t>GDP for year</a:t>
                      </a:r>
                    </a:p>
                    <a:p>
                      <a:r>
                        <a:rPr lang="en-IN" sz="1800" dirty="0"/>
                        <a:t>GDP per capita</a:t>
                      </a:r>
                    </a:p>
                    <a:p>
                      <a:r>
                        <a:rPr lang="en-IN" sz="1800" dirty="0"/>
                        <a:t>HDI</a:t>
                      </a:r>
                    </a:p>
                  </a:txBody>
                  <a:tcPr marL="91442" marR="91442" marT="45725" marB="45725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816732"/>
                  </a:ext>
                </a:extLst>
              </a:tr>
            </a:tbl>
          </a:graphicData>
        </a:graphic>
      </p:graphicFrame>
      <p:pic>
        <p:nvPicPr>
          <p:cNvPr id="30735" name="Picture 7">
            <a:extLst>
              <a:ext uri="{FF2B5EF4-FFF2-40B4-BE49-F238E27FC236}">
                <a16:creationId xmlns:a16="http://schemas.microsoft.com/office/drawing/2014/main" id="{A883E704-F823-4370-A7CD-1DD898A63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077072"/>
            <a:ext cx="79533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 - </a:t>
            </a:r>
            <a:r>
              <a:rPr lang="en-US" cap="none" dirty="0"/>
              <a:t>Continents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99F32E-6BCE-41E8-9462-74AB9C0A1E55}"/>
              </a:ext>
            </a:extLst>
          </p:cNvPr>
          <p:cNvSpPr txBox="1">
            <a:spLocks/>
          </p:cNvSpPr>
          <p:nvPr/>
        </p:nvSpPr>
        <p:spPr bwMode="auto">
          <a:xfrm>
            <a:off x="582613" y="836613"/>
            <a:ext cx="4538662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>
                <a:latin typeface="+mj-lt"/>
              </a:rPr>
              <a:t>Peak was 15.3/100k in 1995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>
                <a:latin typeface="+mj-lt"/>
              </a:rPr>
              <a:t>Decreased to 11.5/100k in 2015 (~25% decrease)</a:t>
            </a:r>
            <a:endParaRPr lang="en-US" sz="2000" dirty="0">
              <a:latin typeface="+mj-lt"/>
            </a:endParaRPr>
          </a:p>
          <a:p>
            <a:pPr>
              <a:buFont typeface="Arial" charset="0"/>
              <a:buChar char="•"/>
              <a:defRPr/>
            </a:pPr>
            <a:endParaRPr lang="en-US" sz="2400" dirty="0"/>
          </a:p>
          <a:p>
            <a:pPr>
              <a:buFont typeface="Arial" charset="0"/>
              <a:buChar char="•"/>
              <a:defRPr/>
            </a:pPr>
            <a:endParaRPr lang="en-US" sz="2400" dirty="0"/>
          </a:p>
          <a:p>
            <a:pPr marL="0" indent="0">
              <a:buFont typeface="Arial" charset="0"/>
              <a:buNone/>
              <a:defRPr/>
            </a:pPr>
            <a:endParaRPr lang="en-US" sz="2400" dirty="0"/>
          </a:p>
        </p:txBody>
      </p:sp>
      <p:sp>
        <p:nvSpPr>
          <p:cNvPr id="32773" name="Content Placeholder 2">
            <a:extLst>
              <a:ext uri="{FF2B5EF4-FFF2-40B4-BE49-F238E27FC236}">
                <a16:creationId xmlns:a16="http://schemas.microsoft.com/office/drawing/2014/main" id="{C3221CA6-FAE8-499E-85A2-F8370D25349C}"/>
              </a:ext>
            </a:extLst>
          </p:cNvPr>
          <p:cNvSpPr txBox="1">
            <a:spLocks/>
          </p:cNvSpPr>
          <p:nvPr/>
        </p:nvSpPr>
        <p:spPr bwMode="auto">
          <a:xfrm>
            <a:off x="3862388" y="2808288"/>
            <a:ext cx="4538662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European rate was the highest overall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Africa is underrepresented</a:t>
            </a:r>
            <a:endParaRPr lang="en-US" altLang="en-US"/>
          </a:p>
        </p:txBody>
      </p:sp>
      <p:sp>
        <p:nvSpPr>
          <p:cNvPr id="32774" name="Content Placeholder 2">
            <a:extLst>
              <a:ext uri="{FF2B5EF4-FFF2-40B4-BE49-F238E27FC236}">
                <a16:creationId xmlns:a16="http://schemas.microsoft.com/office/drawing/2014/main" id="{6A80285E-540F-40BC-AEA2-5404C72C2F44}"/>
              </a:ext>
            </a:extLst>
          </p:cNvPr>
          <p:cNvSpPr txBox="1">
            <a:spLocks/>
          </p:cNvSpPr>
          <p:nvPr/>
        </p:nvSpPr>
        <p:spPr bwMode="auto">
          <a:xfrm>
            <a:off x="354013" y="4583113"/>
            <a:ext cx="337185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European rate decreasing since 1995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Ø"/>
            </a:pPr>
            <a:r>
              <a:rPr lang="en-IN" altLang="en-US"/>
              <a:t>Americas' trends are more concerning</a:t>
            </a:r>
            <a:endParaRPr lang="en-US" altLang="en-US"/>
          </a:p>
        </p:txBody>
      </p:sp>
      <p:pic>
        <p:nvPicPr>
          <p:cNvPr id="32775" name="Picture 19">
            <a:extLst>
              <a:ext uri="{FF2B5EF4-FFF2-40B4-BE49-F238E27FC236}">
                <a16:creationId xmlns:a16="http://schemas.microsoft.com/office/drawing/2014/main" id="{462F3621-7E5F-4A8E-8C3B-14B367C90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175" y="754063"/>
            <a:ext cx="3097213" cy="199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6" name="Picture 21">
            <a:extLst>
              <a:ext uri="{FF2B5EF4-FFF2-40B4-BE49-F238E27FC236}">
                <a16:creationId xmlns:a16="http://schemas.microsoft.com/office/drawing/2014/main" id="{400AEB1E-71B2-4184-935B-445CD01DB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2133600"/>
            <a:ext cx="3302000" cy="202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7" name="Picture 23">
            <a:extLst>
              <a:ext uri="{FF2B5EF4-FFF2-40B4-BE49-F238E27FC236}">
                <a16:creationId xmlns:a16="http://schemas.microsoft.com/office/drawing/2014/main" id="{A531D296-EC07-414A-AA23-2A07A5459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863" y="3602038"/>
            <a:ext cx="2501900" cy="163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8" name="Picture 25">
            <a:extLst>
              <a:ext uri="{FF2B5EF4-FFF2-40B4-BE49-F238E27FC236}">
                <a16:creationId xmlns:a16="http://schemas.microsoft.com/office/drawing/2014/main" id="{7E09D23C-40B7-4804-B706-F5990B033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325" y="3517900"/>
            <a:ext cx="2270125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9" name="Picture 27">
            <a:extLst>
              <a:ext uri="{FF2B5EF4-FFF2-40B4-BE49-F238E27FC236}">
                <a16:creationId xmlns:a16="http://schemas.microsoft.com/office/drawing/2014/main" id="{2481A44E-50A4-4F99-A581-0A106A0F1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13" y="5308600"/>
            <a:ext cx="2624137" cy="143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285BA-12F5-48BA-8024-EA5163D5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4950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</a:t>
            </a:r>
            <a:r>
              <a:rPr lang="en-US" cap="none" dirty="0"/>
              <a:t>Worldwide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2D1B6-2C48-4034-B094-B97D30AA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613"/>
            <a:ext cx="4330700" cy="2209800"/>
          </a:xfrm>
        </p:spPr>
        <p:txBody>
          <a:bodyPr/>
          <a:lstStyle/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dirty="0"/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9B435795-036E-4412-AE44-0E096D5A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10" y="833391"/>
            <a:ext cx="8473044" cy="3607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CCE9B1-E118-4DF5-9909-228B30DAFE98}"/>
              </a:ext>
            </a:extLst>
          </p:cNvPr>
          <p:cNvSpPr txBox="1"/>
          <p:nvPr/>
        </p:nvSpPr>
        <p:spPr>
          <a:xfrm>
            <a:off x="380010" y="4585854"/>
            <a:ext cx="606829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>
                <a:latin typeface="Calibri"/>
                <a:cs typeface="Calibri"/>
              </a:rPr>
              <a:t>Note the lack of data for Africa and Asia</a:t>
            </a:r>
            <a:endParaRPr lang="en-US"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cs typeface="Calibri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latin typeface="Calibri"/>
                <a:cs typeface="Calibri"/>
              </a:rPr>
              <a:t>European countries with high rates, few with low rates</a:t>
            </a:r>
            <a:endParaRPr lang="en-US" dirty="0">
              <a:cs typeface="Calibri"/>
            </a:endParaRPr>
          </a:p>
          <a:p>
            <a:pPr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Wingdings"/>
              <a:buChar char="Ø"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7099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89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</a:t>
            </a:r>
            <a:r>
              <a:rPr lang="en-US" cap="none" dirty="0"/>
              <a:t>Gender ratio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46113"/>
            <a:ext cx="3742661" cy="2437457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Rate for men has been ~3.5x higher</a:t>
            </a:r>
            <a:endParaRPr lang="en-IN" sz="1800" cap="none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Rate for age ‘5-14’ is small</a:t>
            </a:r>
            <a:r>
              <a:rPr lang="en-IN" sz="1800" cap="none">
                <a:ea typeface="+mn-lt"/>
                <a:cs typeface="+mn-lt"/>
              </a:rPr>
              <a:t>(&lt; 1/100k)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 dirty="0"/>
              <a:t>Men of all age groups have higher suicide rate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1800" cap="none"/>
              <a:t>Likelihood increased with age</a:t>
            </a:r>
          </a:p>
        </p:txBody>
      </p:sp>
      <p:pic>
        <p:nvPicPr>
          <p:cNvPr id="34820" name="Picture 10">
            <a:extLst>
              <a:ext uri="{FF2B5EF4-FFF2-40B4-BE49-F238E27FC236}">
                <a16:creationId xmlns:a16="http://schemas.microsoft.com/office/drawing/2014/main" id="{6DAE570F-F182-4333-AC83-BBD4B969F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222" y="719405"/>
            <a:ext cx="1801687" cy="24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17">
            <a:extLst>
              <a:ext uri="{FF2B5EF4-FFF2-40B4-BE49-F238E27FC236}">
                <a16:creationId xmlns:a16="http://schemas.microsoft.com/office/drawing/2014/main" id="{1704CBD4-45CC-4237-9ECE-C6FCE7450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126" y="717550"/>
            <a:ext cx="2786557" cy="2461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8663D95-7160-42C9-A86D-5A92809E9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122" y="3357074"/>
            <a:ext cx="3891515" cy="172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EA0385-66A8-40DE-9925-DB977E3A182A}"/>
              </a:ext>
            </a:extLst>
          </p:cNvPr>
          <p:cNvSpPr txBox="1"/>
          <p:nvPr/>
        </p:nvSpPr>
        <p:spPr>
          <a:xfrm>
            <a:off x="4892682" y="4057542"/>
            <a:ext cx="354317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IN">
                <a:latin typeface="+mn-lt"/>
                <a:cs typeface="+mn-cs"/>
              </a:rPr>
              <a:t>Rate remained constant since the mid 90’s</a:t>
            </a:r>
          </a:p>
          <a:p>
            <a:pPr marL="342900" indent="-342900">
              <a:buFont typeface="Wingdings"/>
              <a:buChar char="Ø"/>
            </a:pPr>
            <a:endParaRPr lang="en-IN" dirty="0">
              <a:latin typeface="Tw Cen MT"/>
              <a:cs typeface="Calibri"/>
            </a:endParaRPr>
          </a:p>
          <a:p>
            <a:pPr marL="342900" indent="-342900">
              <a:buFont typeface="Wingdings"/>
              <a:buChar char="Ø"/>
            </a:pPr>
            <a:r>
              <a:rPr lang="en-IN">
                <a:latin typeface="Calibri"/>
                <a:cs typeface="Calibri"/>
              </a:rPr>
              <a:t>ratio 3.5 : 1 remained relatively constant since mid 90’s</a:t>
            </a:r>
            <a:endParaRPr lang="en-IN" dirty="0">
              <a:latin typeface="+mn-lt"/>
              <a:cs typeface="+mn-cs"/>
            </a:endParaRPr>
          </a:p>
        </p:txBody>
      </p:sp>
      <p:pic>
        <p:nvPicPr>
          <p:cNvPr id="8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E990D68-524D-4BDA-A166-5D8585ED80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5133482"/>
            <a:ext cx="3859618" cy="15777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3513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Global Trend- </a:t>
            </a:r>
            <a:r>
              <a:rPr lang="en-US" cap="none" dirty="0"/>
              <a:t>Countries with steepest rates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4AD8-F0ED-473E-8A94-535AA11BB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75" y="773113"/>
            <a:ext cx="4330700" cy="3025775"/>
          </a:xfrm>
        </p:spPr>
        <p:txBody>
          <a:bodyPr>
            <a:normAutofit fontScale="850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sz="1600" b="1" dirty="0"/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Lithuania has the steepest increase of  &gt; 41 suicides/100k (per year)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Korea shows the most concerning trend - an increase in suicide of 0.931 people (per 100k, per year) 	</a:t>
            </a:r>
          </a:p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sz="2300" cap="none" dirty="0"/>
              <a:t>Guyana’s rate increased enormously from 5.3 to 24.8 during 1998-1999</a:t>
            </a:r>
          </a:p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endParaRPr lang="en-US" dirty="0"/>
          </a:p>
        </p:txBody>
      </p:sp>
      <p:pic>
        <p:nvPicPr>
          <p:cNvPr id="36868" name="Picture 12">
            <a:extLst>
              <a:ext uri="{FF2B5EF4-FFF2-40B4-BE49-F238E27FC236}">
                <a16:creationId xmlns:a16="http://schemas.microsoft.com/office/drawing/2014/main" id="{19BC1965-F192-4505-A78F-128C3F1D0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0" y="908050"/>
            <a:ext cx="4203700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14">
            <a:extLst>
              <a:ext uri="{FF2B5EF4-FFF2-40B4-BE49-F238E27FC236}">
                <a16:creationId xmlns:a16="http://schemas.microsoft.com/office/drawing/2014/main" id="{8A0BF693-D9DB-4D4D-B0B5-98E2AA560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" y="3860800"/>
            <a:ext cx="4471988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50997F9-1691-47DF-B227-F26EBE66E44E}"/>
              </a:ext>
            </a:extLst>
          </p:cNvPr>
          <p:cNvSpPr txBox="1">
            <a:spLocks/>
          </p:cNvSpPr>
          <p:nvPr/>
        </p:nvSpPr>
        <p:spPr bwMode="auto">
          <a:xfrm>
            <a:off x="5148263" y="3860800"/>
            <a:ext cx="3754437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/>
              <a:t>Estonia shows the steepest decrease every year, ~1.31 less people/100k (per year)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sz="2000" dirty="0"/>
              <a:t>Dropped from 43.8 to 15.7 per 100k (per year) during 1995-2015 - a 64% decrease</a:t>
            </a:r>
          </a:p>
          <a:p>
            <a:pPr marL="0" indent="0">
              <a:buFont typeface="Arial" charset="0"/>
              <a:buNone/>
              <a:defRPr/>
            </a:pP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9D9D9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2C08-B181-4EAB-8477-7DBF6ED0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8"/>
            <a:ext cx="8229600" cy="457200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Find Answers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B28BAE66-1EF4-400F-97A2-6FB5CBA6A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82613"/>
            <a:ext cx="4330700" cy="2184400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Wingdings" panose="05000000000000000000" pitchFamily="2" charset="2"/>
              <a:buChar char="q"/>
              <a:defRPr/>
            </a:pPr>
            <a:r>
              <a:rPr lang="en-IN" altLang="en-US" sz="2300" dirty="0"/>
              <a:t>Do richer countries have a higher rate of suicide?</a:t>
            </a:r>
          </a:p>
          <a:p>
            <a:pPr lvl="1" eaLnBrk="1" fontAlgn="auto" hangingPunct="1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IN" altLang="en-US" sz="2300" cap="none" dirty="0"/>
              <a:t>Richer countries are associated with higher rates of suicide</a:t>
            </a:r>
          </a:p>
          <a:p>
            <a:pPr marL="457200" lvl="1" indent="0"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altLang="en-US" sz="2300" dirty="0"/>
          </a:p>
          <a:p>
            <a:pPr marL="457200" lvl="1" indent="0"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IN" altLang="en-US" sz="2300" dirty="0"/>
              <a:t>Suicides = 8.7718 + 0.1115 * GDP</a:t>
            </a:r>
          </a:p>
        </p:txBody>
      </p:sp>
      <p:pic>
        <p:nvPicPr>
          <p:cNvPr id="38916" name="Picture 5">
            <a:extLst>
              <a:ext uri="{FF2B5EF4-FFF2-40B4-BE49-F238E27FC236}">
                <a16:creationId xmlns:a16="http://schemas.microsoft.com/office/drawing/2014/main" id="{D64AFC6C-F714-4AD8-A30B-79DD9B62C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00" y="582613"/>
            <a:ext cx="4160838" cy="263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9">
            <a:extLst>
              <a:ext uri="{FF2B5EF4-FFF2-40B4-BE49-F238E27FC236}">
                <a16:creationId xmlns:a16="http://schemas.microsoft.com/office/drawing/2014/main" id="{97E534B5-DAE6-4B5F-A062-53AE48A8A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997200"/>
            <a:ext cx="4343400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A3C2BA-7670-4739-AE3A-C5348E891227}"/>
              </a:ext>
            </a:extLst>
          </p:cNvPr>
          <p:cNvSpPr txBox="1">
            <a:spLocks/>
          </p:cNvSpPr>
          <p:nvPr/>
        </p:nvSpPr>
        <p:spPr bwMode="auto">
          <a:xfrm>
            <a:off x="4638675" y="3535363"/>
            <a:ext cx="4048125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  <a:defRPr/>
            </a:pPr>
            <a:r>
              <a:rPr lang="en-IN" altLang="en-US" sz="1800" dirty="0"/>
              <a:t>HDI &amp; SUICIDE RATE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for 2006 to 2015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Countries group into - Very High, High, Medium and Low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exists a correlation of 0.43 </a:t>
            </a:r>
          </a:p>
          <a:p>
            <a:pPr lvl="1">
              <a:buFont typeface="Wingdings" panose="05000000000000000000" pitchFamily="2" charset="2"/>
              <a:buChar char="Ø"/>
              <a:defRPr/>
            </a:pPr>
            <a:r>
              <a:rPr lang="en-IN" altLang="en-US" sz="1800" dirty="0"/>
              <a:t>Indicates high rates among countries with HDI.</a:t>
            </a:r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IN" altLang="en-US" sz="1600" dirty="0"/>
          </a:p>
        </p:txBody>
      </p:sp>
      <p:sp>
        <p:nvSpPr>
          <p:cNvPr id="38919" name="TextBox 2">
            <a:extLst>
              <a:ext uri="{FF2B5EF4-FFF2-40B4-BE49-F238E27FC236}">
                <a16:creationId xmlns:a16="http://schemas.microsoft.com/office/drawing/2014/main" id="{82848BA2-1186-437E-8E53-FE9BC07CD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5732463"/>
            <a:ext cx="4114800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Tx/>
              <a:buFont typeface="Wingdings" panose="05000000000000000000" pitchFamily="2" charset="2"/>
              <a:buChar char="q"/>
            </a:pPr>
            <a:r>
              <a:rPr lang="en-IN" altLang="en-US" sz="1800">
                <a:latin typeface="Calibri" panose="020F0502020204030204" pitchFamily="34" charset="0"/>
              </a:rPr>
              <a:t>RECESSION 2007-08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Tx/>
              <a:buFontTx/>
              <a:buNone/>
            </a:pPr>
            <a:r>
              <a:rPr lang="en-IN" altLang="en-US" sz="1800">
                <a:latin typeface="Calibri" panose="020F0502020204030204" pitchFamily="34" charset="0"/>
              </a:rPr>
              <a:t> GDP &amp; suicide rate have a weak negative correlation of -0.105.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ropl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4456</TotalTime>
  <Words>622</Words>
  <Application>Microsoft Office PowerPoint</Application>
  <PresentationFormat>On-screen Show (4:3)</PresentationFormat>
  <Paragraphs>177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Tw Cen MT</vt:lpstr>
      <vt:lpstr>Wingdings</vt:lpstr>
      <vt:lpstr>1_Custom Design</vt:lpstr>
      <vt:lpstr>Custom Design</vt:lpstr>
      <vt:lpstr>Droplet</vt:lpstr>
      <vt:lpstr>PowerPoint Presentation</vt:lpstr>
      <vt:lpstr>PowerPoint Presentation</vt:lpstr>
      <vt:lpstr>Agenda</vt:lpstr>
      <vt:lpstr>About Data</vt:lpstr>
      <vt:lpstr>Global Trend - Continents</vt:lpstr>
      <vt:lpstr>Global Trend-Worldwide</vt:lpstr>
      <vt:lpstr>Global Trend-Gender ratio</vt:lpstr>
      <vt:lpstr>Global Trend- Countries with steepest rates</vt:lpstr>
      <vt:lpstr>Find Answers</vt:lpstr>
      <vt:lpstr>Trends in developed Countries</vt:lpstr>
      <vt:lpstr>Recent trends in Developed countries</vt:lpstr>
      <vt:lpstr>External Factor influencing suicide rate</vt:lpstr>
      <vt:lpstr>Conclusion</vt:lpstr>
      <vt:lpstr>Thank you</vt:lpstr>
    </vt:vector>
  </TitlesOfParts>
  <Company>WHO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PHILLIPS, Charlotte</dc:creator>
  <cp:lastModifiedBy>Lenovo</cp:lastModifiedBy>
  <cp:revision>1151</cp:revision>
  <cp:lastPrinted>2014-11-12T17:21:09Z</cp:lastPrinted>
  <dcterms:created xsi:type="dcterms:W3CDTF">2014-08-07T11:12:15Z</dcterms:created>
  <dcterms:modified xsi:type="dcterms:W3CDTF">2019-07-23T01:39:53Z</dcterms:modified>
</cp:coreProperties>
</file>

<file path=docProps/thumbnail.jpeg>
</file>